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</p:sldMasterIdLst>
  <p:sldIdLst>
    <p:sldId id="265" r:id="rId3"/>
    <p:sldId id="266" r:id="rId4"/>
    <p:sldId id="268" r:id="rId5"/>
    <p:sldId id="269" r:id="rId6"/>
    <p:sldId id="270" r:id="rId7"/>
    <p:sldId id="272" r:id="rId8"/>
    <p:sldId id="274" r:id="rId9"/>
    <p:sldId id="273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ABA"/>
    <a:srgbClr val="A7A7A7"/>
    <a:srgbClr val="969696"/>
    <a:srgbClr val="DDDDDD"/>
    <a:srgbClr val="B2B2B2"/>
    <a:srgbClr val="F4F4F4"/>
    <a:srgbClr val="AAAAAA"/>
    <a:srgbClr val="AEAE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94660"/>
  </p:normalViewPr>
  <p:slideViewPr>
    <p:cSldViewPr>
      <p:cViewPr varScale="1">
        <p:scale>
          <a:sx n="86" d="100"/>
          <a:sy n="86" d="100"/>
        </p:scale>
        <p:origin x="-88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13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93" name="Picture 37" descr="usa red shine"/>
          <p:cNvPicPr>
            <a:picLocks noChangeAspect="1" noChangeArrowheads="1"/>
          </p:cNvPicPr>
          <p:nvPr/>
        </p:nvPicPr>
        <p:blipFill>
          <a:blip r:embed="rId2" cstate="print">
            <a:lum bright="-42000"/>
          </a:blip>
          <a:srcRect l="28290" r="30588"/>
          <a:stretch>
            <a:fillRect/>
          </a:stretch>
        </p:blipFill>
        <p:spPr bwMode="auto">
          <a:xfrm>
            <a:off x="5376863" y="-19050"/>
            <a:ext cx="3779837" cy="68961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4937125"/>
            <a:ext cx="9144000" cy="19272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163050" y="-7938"/>
            <a:ext cx="1588" cy="6870701"/>
          </a:xfrm>
          <a:prstGeom prst="rect">
            <a:avLst/>
          </a:prstGeom>
          <a:solidFill>
            <a:srgbClr val="00BF1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6213475" y="-7938"/>
            <a:ext cx="2730500" cy="6870701"/>
          </a:xfrm>
          <a:custGeom>
            <a:avLst/>
            <a:gdLst/>
            <a:ahLst/>
            <a:cxnLst>
              <a:cxn ang="0">
                <a:pos x="724" y="1264"/>
              </a:cxn>
              <a:cxn ang="0">
                <a:pos x="515" y="0"/>
              </a:cxn>
              <a:cxn ang="0">
                <a:pos x="455" y="0"/>
              </a:cxn>
              <a:cxn ang="0">
                <a:pos x="503" y="46"/>
              </a:cxn>
              <a:cxn ang="0">
                <a:pos x="712" y="1253"/>
              </a:cxn>
              <a:cxn ang="0">
                <a:pos x="98" y="2113"/>
              </a:cxn>
              <a:cxn ang="0">
                <a:pos x="0" y="2164"/>
              </a:cxn>
              <a:cxn ang="0">
                <a:pos x="110" y="2164"/>
              </a:cxn>
              <a:cxn ang="0">
                <a:pos x="724" y="1264"/>
              </a:cxn>
            </a:cxnLst>
            <a:rect l="0" t="0" r="r" b="b"/>
            <a:pathLst>
              <a:path w="858" h="2164">
                <a:moveTo>
                  <a:pt x="724" y="1264"/>
                </a:moveTo>
                <a:cubicBezTo>
                  <a:pt x="858" y="761"/>
                  <a:pt x="764" y="273"/>
                  <a:pt x="515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72" y="15"/>
                  <a:pt x="488" y="30"/>
                  <a:pt x="503" y="46"/>
                </a:cubicBezTo>
                <a:cubicBezTo>
                  <a:pt x="752" y="307"/>
                  <a:pt x="846" y="774"/>
                  <a:pt x="712" y="1253"/>
                </a:cubicBezTo>
                <a:cubicBezTo>
                  <a:pt x="604" y="1642"/>
                  <a:pt x="370" y="1952"/>
                  <a:pt x="98" y="2113"/>
                </a:cubicBezTo>
                <a:cubicBezTo>
                  <a:pt x="66" y="2132"/>
                  <a:pt x="33" y="2149"/>
                  <a:pt x="0" y="2164"/>
                </a:cubicBezTo>
                <a:cubicBezTo>
                  <a:pt x="110" y="2164"/>
                  <a:pt x="110" y="2164"/>
                  <a:pt x="110" y="2164"/>
                </a:cubicBezTo>
                <a:cubicBezTo>
                  <a:pt x="382" y="1995"/>
                  <a:pt x="616" y="1671"/>
                  <a:pt x="724" y="1264"/>
                </a:cubicBez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shade val="95294"/>
                  <a:invGamma/>
                </a:srgbClr>
              </a:gs>
            </a:gsLst>
            <a:lin ang="5400000" scaled="1"/>
          </a:gra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6564313" y="-7938"/>
            <a:ext cx="2598737" cy="6870701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614" y="1264"/>
              </a:cxn>
              <a:cxn ang="0">
                <a:pos x="0" y="2164"/>
              </a:cxn>
              <a:cxn ang="0">
                <a:pos x="817" y="2164"/>
              </a:cxn>
              <a:cxn ang="0">
                <a:pos x="817" y="0"/>
              </a:cxn>
              <a:cxn ang="0">
                <a:pos x="405" y="0"/>
              </a:cxn>
            </a:cxnLst>
            <a:rect l="0" t="0" r="r" b="b"/>
            <a:pathLst>
              <a:path w="817" h="2164">
                <a:moveTo>
                  <a:pt x="405" y="0"/>
                </a:moveTo>
                <a:cubicBezTo>
                  <a:pt x="654" y="273"/>
                  <a:pt x="748" y="761"/>
                  <a:pt x="614" y="1264"/>
                </a:cubicBezTo>
                <a:cubicBezTo>
                  <a:pt x="506" y="1671"/>
                  <a:pt x="272" y="1995"/>
                  <a:pt x="0" y="2164"/>
                </a:cubicBezTo>
                <a:cubicBezTo>
                  <a:pt x="817" y="2164"/>
                  <a:pt x="817" y="2164"/>
                  <a:pt x="817" y="2164"/>
                </a:cubicBezTo>
                <a:cubicBezTo>
                  <a:pt x="817" y="0"/>
                  <a:pt x="817" y="0"/>
                  <a:pt x="817" y="0"/>
                </a:cubicBezTo>
                <a:lnTo>
                  <a:pt x="405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5882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 rot="5400000">
            <a:off x="6850856" y="6633369"/>
            <a:ext cx="288925" cy="300038"/>
          </a:xfrm>
          <a:custGeom>
            <a:avLst/>
            <a:gdLst/>
            <a:ahLst/>
            <a:cxnLst>
              <a:cxn ang="0">
                <a:pos x="178" y="32"/>
              </a:cxn>
              <a:cxn ang="0">
                <a:pos x="110" y="59"/>
              </a:cxn>
              <a:cxn ang="0">
                <a:pos x="66" y="0"/>
              </a:cxn>
              <a:cxn ang="0">
                <a:pos x="68" y="75"/>
              </a:cxn>
              <a:cxn ang="0">
                <a:pos x="0" y="99"/>
              </a:cxn>
              <a:cxn ang="0">
                <a:pos x="70" y="119"/>
              </a:cxn>
              <a:cxn ang="0">
                <a:pos x="72" y="189"/>
              </a:cxn>
              <a:cxn ang="0">
                <a:pos x="112" y="131"/>
              </a:cxn>
              <a:cxn ang="0">
                <a:pos x="182" y="151"/>
              </a:cxn>
              <a:cxn ang="0">
                <a:pos x="138" y="93"/>
              </a:cxn>
              <a:cxn ang="0">
                <a:pos x="178" y="32"/>
              </a:cxn>
            </a:cxnLst>
            <a:rect l="0" t="0" r="r" b="b"/>
            <a:pathLst>
              <a:path w="182" h="189">
                <a:moveTo>
                  <a:pt x="178" y="32"/>
                </a:moveTo>
                <a:lnTo>
                  <a:pt x="110" y="59"/>
                </a:lnTo>
                <a:lnTo>
                  <a:pt x="66" y="0"/>
                </a:lnTo>
                <a:lnTo>
                  <a:pt x="68" y="75"/>
                </a:lnTo>
                <a:lnTo>
                  <a:pt x="0" y="99"/>
                </a:lnTo>
                <a:lnTo>
                  <a:pt x="70" y="119"/>
                </a:lnTo>
                <a:lnTo>
                  <a:pt x="72" y="189"/>
                </a:lnTo>
                <a:lnTo>
                  <a:pt x="112" y="131"/>
                </a:lnTo>
                <a:lnTo>
                  <a:pt x="182" y="151"/>
                </a:lnTo>
                <a:lnTo>
                  <a:pt x="138" y="93"/>
                </a:lnTo>
                <a:lnTo>
                  <a:pt x="178" y="3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 rot="5400000">
            <a:off x="7864476" y="5534025"/>
            <a:ext cx="298450" cy="2889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92" y="46"/>
              </a:cxn>
              <a:cxn ang="0">
                <a:pos x="32" y="6"/>
              </a:cxn>
              <a:cxn ang="0">
                <a:pos x="56" y="74"/>
              </a:cxn>
              <a:cxn ang="0">
                <a:pos x="0" y="118"/>
              </a:cxn>
              <a:cxn ang="0">
                <a:pos x="72" y="116"/>
              </a:cxn>
              <a:cxn ang="0">
                <a:pos x="96" y="182"/>
              </a:cxn>
              <a:cxn ang="0">
                <a:pos x="116" y="114"/>
              </a:cxn>
              <a:cxn ang="0">
                <a:pos x="188" y="110"/>
              </a:cxn>
              <a:cxn ang="0">
                <a:pos x="128" y="70"/>
              </a:cxn>
              <a:cxn ang="0">
                <a:pos x="148" y="0"/>
              </a:cxn>
            </a:cxnLst>
            <a:rect l="0" t="0" r="r" b="b"/>
            <a:pathLst>
              <a:path w="188" h="182">
                <a:moveTo>
                  <a:pt x="148" y="0"/>
                </a:moveTo>
                <a:lnTo>
                  <a:pt x="92" y="46"/>
                </a:lnTo>
                <a:lnTo>
                  <a:pt x="32" y="6"/>
                </a:lnTo>
                <a:lnTo>
                  <a:pt x="56" y="74"/>
                </a:lnTo>
                <a:lnTo>
                  <a:pt x="0" y="118"/>
                </a:lnTo>
                <a:lnTo>
                  <a:pt x="72" y="116"/>
                </a:lnTo>
                <a:lnTo>
                  <a:pt x="96" y="182"/>
                </a:lnTo>
                <a:lnTo>
                  <a:pt x="116" y="114"/>
                </a:lnTo>
                <a:lnTo>
                  <a:pt x="188" y="110"/>
                </a:lnTo>
                <a:lnTo>
                  <a:pt x="128" y="70"/>
                </a:lnTo>
                <a:lnTo>
                  <a:pt x="148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 rot="5400000">
            <a:off x="8143081" y="5088732"/>
            <a:ext cx="295275" cy="300038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82" y="54"/>
              </a:cxn>
              <a:cxn ang="0">
                <a:pos x="16" y="22"/>
              </a:cxn>
              <a:cxn ang="0">
                <a:pos x="50" y="86"/>
              </a:cxn>
              <a:cxn ang="0">
                <a:pos x="0" y="138"/>
              </a:cxn>
              <a:cxn ang="0">
                <a:pos x="72" y="126"/>
              </a:cxn>
              <a:cxn ang="0">
                <a:pos x="106" y="189"/>
              </a:cxn>
              <a:cxn ang="0">
                <a:pos x="114" y="116"/>
              </a:cxn>
              <a:cxn ang="0">
                <a:pos x="186" y="104"/>
              </a:cxn>
              <a:cxn ang="0">
                <a:pos x="120" y="72"/>
              </a:cxn>
              <a:cxn ang="0">
                <a:pos x="130" y="0"/>
              </a:cxn>
            </a:cxnLst>
            <a:rect l="0" t="0" r="r" b="b"/>
            <a:pathLst>
              <a:path w="186" h="189">
                <a:moveTo>
                  <a:pt x="130" y="0"/>
                </a:moveTo>
                <a:lnTo>
                  <a:pt x="82" y="54"/>
                </a:lnTo>
                <a:lnTo>
                  <a:pt x="16" y="22"/>
                </a:lnTo>
                <a:lnTo>
                  <a:pt x="50" y="86"/>
                </a:lnTo>
                <a:lnTo>
                  <a:pt x="0" y="138"/>
                </a:lnTo>
                <a:lnTo>
                  <a:pt x="72" y="126"/>
                </a:lnTo>
                <a:lnTo>
                  <a:pt x="106" y="189"/>
                </a:lnTo>
                <a:lnTo>
                  <a:pt x="114" y="116"/>
                </a:lnTo>
                <a:lnTo>
                  <a:pt x="186" y="104"/>
                </a:lnTo>
                <a:lnTo>
                  <a:pt x="120" y="72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 rot="5400000">
            <a:off x="8362950" y="4619625"/>
            <a:ext cx="295275" cy="295275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80" y="52"/>
              </a:cxn>
              <a:cxn ang="0">
                <a:pos x="14" y="22"/>
              </a:cxn>
              <a:cxn ang="0">
                <a:pos x="50" y="86"/>
              </a:cxn>
              <a:cxn ang="0">
                <a:pos x="0" y="136"/>
              </a:cxn>
              <a:cxn ang="0">
                <a:pos x="70" y="124"/>
              </a:cxn>
              <a:cxn ang="0">
                <a:pos x="104" y="186"/>
              </a:cxn>
              <a:cxn ang="0">
                <a:pos x="114" y="116"/>
              </a:cxn>
              <a:cxn ang="0">
                <a:pos x="186" y="102"/>
              </a:cxn>
              <a:cxn ang="0">
                <a:pos x="120" y="72"/>
              </a:cxn>
              <a:cxn ang="0">
                <a:pos x="130" y="0"/>
              </a:cxn>
            </a:cxnLst>
            <a:rect l="0" t="0" r="r" b="b"/>
            <a:pathLst>
              <a:path w="186" h="186">
                <a:moveTo>
                  <a:pt x="130" y="0"/>
                </a:moveTo>
                <a:lnTo>
                  <a:pt x="80" y="52"/>
                </a:lnTo>
                <a:lnTo>
                  <a:pt x="14" y="22"/>
                </a:lnTo>
                <a:lnTo>
                  <a:pt x="50" y="86"/>
                </a:lnTo>
                <a:lnTo>
                  <a:pt x="0" y="136"/>
                </a:lnTo>
                <a:lnTo>
                  <a:pt x="70" y="124"/>
                </a:lnTo>
                <a:lnTo>
                  <a:pt x="104" y="186"/>
                </a:lnTo>
                <a:lnTo>
                  <a:pt x="114" y="116"/>
                </a:lnTo>
                <a:lnTo>
                  <a:pt x="186" y="102"/>
                </a:lnTo>
                <a:lnTo>
                  <a:pt x="120" y="72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 rot="5400000">
            <a:off x="8543132" y="4126706"/>
            <a:ext cx="285750" cy="300037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68" y="59"/>
              </a:cxn>
              <a:cxn ang="0">
                <a:pos x="0" y="36"/>
              </a:cxn>
              <a:cxn ang="0">
                <a:pos x="42" y="95"/>
              </a:cxn>
              <a:cxn ang="0">
                <a:pos x="0" y="153"/>
              </a:cxn>
              <a:cxn ang="0">
                <a:pos x="68" y="131"/>
              </a:cxn>
              <a:cxn ang="0">
                <a:pos x="110" y="189"/>
              </a:cxn>
              <a:cxn ang="0">
                <a:pos x="110" y="117"/>
              </a:cxn>
              <a:cxn ang="0">
                <a:pos x="180" y="95"/>
              </a:cxn>
              <a:cxn ang="0">
                <a:pos x="110" y="73"/>
              </a:cxn>
              <a:cxn ang="0">
                <a:pos x="110" y="0"/>
              </a:cxn>
            </a:cxnLst>
            <a:rect l="0" t="0" r="r" b="b"/>
            <a:pathLst>
              <a:path w="180" h="189">
                <a:moveTo>
                  <a:pt x="110" y="0"/>
                </a:moveTo>
                <a:lnTo>
                  <a:pt x="68" y="59"/>
                </a:lnTo>
                <a:lnTo>
                  <a:pt x="0" y="36"/>
                </a:lnTo>
                <a:lnTo>
                  <a:pt x="42" y="95"/>
                </a:lnTo>
                <a:lnTo>
                  <a:pt x="0" y="153"/>
                </a:lnTo>
                <a:lnTo>
                  <a:pt x="68" y="131"/>
                </a:lnTo>
                <a:lnTo>
                  <a:pt x="110" y="189"/>
                </a:lnTo>
                <a:lnTo>
                  <a:pt x="110" y="117"/>
                </a:lnTo>
                <a:lnTo>
                  <a:pt x="180" y="95"/>
                </a:lnTo>
                <a:lnTo>
                  <a:pt x="110" y="73"/>
                </a:lnTo>
                <a:lnTo>
                  <a:pt x="11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 rot="5400000">
            <a:off x="8678069" y="3612356"/>
            <a:ext cx="298450" cy="300038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72" y="64"/>
              </a:cxn>
              <a:cxn ang="0">
                <a:pos x="0" y="52"/>
              </a:cxn>
              <a:cxn ang="0">
                <a:pos x="52" y="104"/>
              </a:cxn>
              <a:cxn ang="0">
                <a:pos x="18" y="169"/>
              </a:cxn>
              <a:cxn ang="0">
                <a:pos x="82" y="136"/>
              </a:cxn>
              <a:cxn ang="0">
                <a:pos x="132" y="189"/>
              </a:cxn>
              <a:cxn ang="0">
                <a:pos x="122" y="116"/>
              </a:cxn>
              <a:cxn ang="0">
                <a:pos x="188" y="84"/>
              </a:cxn>
              <a:cxn ang="0">
                <a:pos x="116" y="72"/>
              </a:cxn>
              <a:cxn ang="0">
                <a:pos x="106" y="0"/>
              </a:cxn>
            </a:cxnLst>
            <a:rect l="0" t="0" r="r" b="b"/>
            <a:pathLst>
              <a:path w="188" h="189">
                <a:moveTo>
                  <a:pt x="106" y="0"/>
                </a:moveTo>
                <a:lnTo>
                  <a:pt x="72" y="64"/>
                </a:lnTo>
                <a:lnTo>
                  <a:pt x="0" y="52"/>
                </a:lnTo>
                <a:lnTo>
                  <a:pt x="52" y="104"/>
                </a:lnTo>
                <a:lnTo>
                  <a:pt x="18" y="169"/>
                </a:lnTo>
                <a:lnTo>
                  <a:pt x="82" y="136"/>
                </a:lnTo>
                <a:lnTo>
                  <a:pt x="132" y="189"/>
                </a:lnTo>
                <a:lnTo>
                  <a:pt x="122" y="116"/>
                </a:lnTo>
                <a:lnTo>
                  <a:pt x="188" y="84"/>
                </a:lnTo>
                <a:lnTo>
                  <a:pt x="116" y="72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 rot="5400000">
            <a:off x="8769351" y="3095625"/>
            <a:ext cx="298450" cy="295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72" y="64"/>
              </a:cxn>
              <a:cxn ang="0">
                <a:pos x="0" y="50"/>
              </a:cxn>
              <a:cxn ang="0">
                <a:pos x="52" y="104"/>
              </a:cxn>
              <a:cxn ang="0">
                <a:pos x="18" y="166"/>
              </a:cxn>
              <a:cxn ang="0">
                <a:pos x="82" y="136"/>
              </a:cxn>
              <a:cxn ang="0">
                <a:pos x="132" y="186"/>
              </a:cxn>
              <a:cxn ang="0">
                <a:pos x="122" y="116"/>
              </a:cxn>
              <a:cxn ang="0">
                <a:pos x="188" y="84"/>
              </a:cxn>
              <a:cxn ang="0">
                <a:pos x="116" y="72"/>
              </a:cxn>
              <a:cxn ang="0">
                <a:pos x="106" y="0"/>
              </a:cxn>
            </a:cxnLst>
            <a:rect l="0" t="0" r="r" b="b"/>
            <a:pathLst>
              <a:path w="188" h="186">
                <a:moveTo>
                  <a:pt x="106" y="0"/>
                </a:moveTo>
                <a:lnTo>
                  <a:pt x="72" y="64"/>
                </a:lnTo>
                <a:lnTo>
                  <a:pt x="0" y="50"/>
                </a:lnTo>
                <a:lnTo>
                  <a:pt x="52" y="104"/>
                </a:lnTo>
                <a:lnTo>
                  <a:pt x="18" y="166"/>
                </a:lnTo>
                <a:lnTo>
                  <a:pt x="82" y="136"/>
                </a:lnTo>
                <a:lnTo>
                  <a:pt x="132" y="186"/>
                </a:lnTo>
                <a:lnTo>
                  <a:pt x="122" y="116"/>
                </a:lnTo>
                <a:lnTo>
                  <a:pt x="188" y="84"/>
                </a:lnTo>
                <a:lnTo>
                  <a:pt x="116" y="72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 rot="5400000">
            <a:off x="8815387" y="2568576"/>
            <a:ext cx="301625" cy="28575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74" y="68"/>
              </a:cxn>
              <a:cxn ang="0">
                <a:pos x="0" y="66"/>
              </a:cxn>
              <a:cxn ang="0">
                <a:pos x="58" y="110"/>
              </a:cxn>
              <a:cxn ang="0">
                <a:pos x="34" y="178"/>
              </a:cxn>
              <a:cxn ang="0">
                <a:pos x="92" y="138"/>
              </a:cxn>
              <a:cxn ang="0">
                <a:pos x="150" y="180"/>
              </a:cxn>
              <a:cxn ang="0">
                <a:pos x="130" y="112"/>
              </a:cxn>
              <a:cxn ang="0">
                <a:pos x="190" y="72"/>
              </a:cxn>
              <a:cxn ang="0">
                <a:pos x="118" y="70"/>
              </a:cxn>
              <a:cxn ang="0">
                <a:pos x="98" y="0"/>
              </a:cxn>
            </a:cxnLst>
            <a:rect l="0" t="0" r="r" b="b"/>
            <a:pathLst>
              <a:path w="190" h="180">
                <a:moveTo>
                  <a:pt x="98" y="0"/>
                </a:moveTo>
                <a:lnTo>
                  <a:pt x="74" y="68"/>
                </a:lnTo>
                <a:lnTo>
                  <a:pt x="0" y="66"/>
                </a:lnTo>
                <a:lnTo>
                  <a:pt x="58" y="110"/>
                </a:lnTo>
                <a:lnTo>
                  <a:pt x="34" y="178"/>
                </a:lnTo>
                <a:lnTo>
                  <a:pt x="92" y="138"/>
                </a:lnTo>
                <a:lnTo>
                  <a:pt x="150" y="180"/>
                </a:lnTo>
                <a:lnTo>
                  <a:pt x="130" y="112"/>
                </a:lnTo>
                <a:lnTo>
                  <a:pt x="190" y="72"/>
                </a:lnTo>
                <a:lnTo>
                  <a:pt x="118" y="70"/>
                </a:lnTo>
                <a:lnTo>
                  <a:pt x="98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 rot="5400000">
            <a:off x="8797131" y="2032794"/>
            <a:ext cx="300038" cy="292100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75" y="70"/>
              </a:cxn>
              <a:cxn ang="0">
                <a:pos x="0" y="78"/>
              </a:cxn>
              <a:cxn ang="0">
                <a:pos x="65" y="114"/>
              </a:cxn>
              <a:cxn ang="0">
                <a:pos x="51" y="184"/>
              </a:cxn>
              <a:cxn ang="0">
                <a:pos x="103" y="136"/>
              </a:cxn>
              <a:cxn ang="0">
                <a:pos x="165" y="172"/>
              </a:cxn>
              <a:cxn ang="0">
                <a:pos x="137" y="106"/>
              </a:cxn>
              <a:cxn ang="0">
                <a:pos x="189" y="58"/>
              </a:cxn>
              <a:cxn ang="0">
                <a:pos x="117" y="66"/>
              </a:cxn>
              <a:cxn ang="0">
                <a:pos x="89" y="0"/>
              </a:cxn>
            </a:cxnLst>
            <a:rect l="0" t="0" r="r" b="b"/>
            <a:pathLst>
              <a:path w="189" h="184">
                <a:moveTo>
                  <a:pt x="89" y="0"/>
                </a:moveTo>
                <a:lnTo>
                  <a:pt x="75" y="70"/>
                </a:lnTo>
                <a:lnTo>
                  <a:pt x="0" y="78"/>
                </a:lnTo>
                <a:lnTo>
                  <a:pt x="65" y="114"/>
                </a:lnTo>
                <a:lnTo>
                  <a:pt x="51" y="184"/>
                </a:lnTo>
                <a:lnTo>
                  <a:pt x="103" y="136"/>
                </a:lnTo>
                <a:lnTo>
                  <a:pt x="165" y="172"/>
                </a:lnTo>
                <a:lnTo>
                  <a:pt x="137" y="106"/>
                </a:lnTo>
                <a:lnTo>
                  <a:pt x="189" y="58"/>
                </a:lnTo>
                <a:lnTo>
                  <a:pt x="117" y="66"/>
                </a:lnTo>
                <a:lnTo>
                  <a:pt x="89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 rot="5400000">
            <a:off x="8732044" y="1499394"/>
            <a:ext cx="292100" cy="303212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0" y="72"/>
              </a:cxn>
              <a:cxn ang="0">
                <a:pos x="0" y="92"/>
              </a:cxn>
              <a:cxn ang="0">
                <a:pos x="70" y="118"/>
              </a:cxn>
              <a:cxn ang="0">
                <a:pos x="66" y="191"/>
              </a:cxn>
              <a:cxn ang="0">
                <a:pos x="110" y="134"/>
              </a:cxn>
              <a:cxn ang="0">
                <a:pos x="178" y="158"/>
              </a:cxn>
              <a:cxn ang="0">
                <a:pos x="138" y="98"/>
              </a:cxn>
              <a:cxn ang="0">
                <a:pos x="184" y="42"/>
              </a:cxn>
              <a:cxn ang="0">
                <a:pos x="114" y="62"/>
              </a:cxn>
              <a:cxn ang="0">
                <a:pos x="74" y="0"/>
              </a:cxn>
            </a:cxnLst>
            <a:rect l="0" t="0" r="r" b="b"/>
            <a:pathLst>
              <a:path w="184" h="191">
                <a:moveTo>
                  <a:pt x="74" y="0"/>
                </a:moveTo>
                <a:lnTo>
                  <a:pt x="70" y="72"/>
                </a:lnTo>
                <a:lnTo>
                  <a:pt x="0" y="92"/>
                </a:lnTo>
                <a:lnTo>
                  <a:pt x="70" y="118"/>
                </a:lnTo>
                <a:lnTo>
                  <a:pt x="66" y="191"/>
                </a:lnTo>
                <a:lnTo>
                  <a:pt x="110" y="134"/>
                </a:lnTo>
                <a:lnTo>
                  <a:pt x="178" y="158"/>
                </a:lnTo>
                <a:lnTo>
                  <a:pt x="138" y="98"/>
                </a:lnTo>
                <a:lnTo>
                  <a:pt x="184" y="42"/>
                </a:lnTo>
                <a:lnTo>
                  <a:pt x="114" y="62"/>
                </a:lnTo>
                <a:lnTo>
                  <a:pt x="74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 rot="5400000">
            <a:off x="8600281" y="991394"/>
            <a:ext cx="288925" cy="300038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0" y="72"/>
              </a:cxn>
              <a:cxn ang="0">
                <a:pos x="0" y="90"/>
              </a:cxn>
              <a:cxn ang="0">
                <a:pos x="68" y="117"/>
              </a:cxn>
              <a:cxn ang="0">
                <a:pos x="64" y="189"/>
              </a:cxn>
              <a:cxn ang="0">
                <a:pos x="108" y="133"/>
              </a:cxn>
              <a:cxn ang="0">
                <a:pos x="176" y="159"/>
              </a:cxn>
              <a:cxn ang="0">
                <a:pos x="136" y="99"/>
              </a:cxn>
              <a:cxn ang="0">
                <a:pos x="182" y="40"/>
              </a:cxn>
              <a:cxn ang="0">
                <a:pos x="112" y="60"/>
              </a:cxn>
              <a:cxn ang="0">
                <a:pos x="72" y="0"/>
              </a:cxn>
            </a:cxnLst>
            <a:rect l="0" t="0" r="r" b="b"/>
            <a:pathLst>
              <a:path w="182" h="189">
                <a:moveTo>
                  <a:pt x="72" y="0"/>
                </a:moveTo>
                <a:lnTo>
                  <a:pt x="70" y="72"/>
                </a:lnTo>
                <a:lnTo>
                  <a:pt x="0" y="90"/>
                </a:lnTo>
                <a:lnTo>
                  <a:pt x="68" y="117"/>
                </a:lnTo>
                <a:lnTo>
                  <a:pt x="64" y="189"/>
                </a:lnTo>
                <a:lnTo>
                  <a:pt x="108" y="133"/>
                </a:lnTo>
                <a:lnTo>
                  <a:pt x="176" y="159"/>
                </a:lnTo>
                <a:lnTo>
                  <a:pt x="136" y="99"/>
                </a:lnTo>
                <a:lnTo>
                  <a:pt x="182" y="40"/>
                </a:lnTo>
                <a:lnTo>
                  <a:pt x="112" y="60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 rot="5400000">
            <a:off x="8411369" y="511969"/>
            <a:ext cx="293687" cy="29527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67" y="70"/>
              </a:cxn>
              <a:cxn ang="0">
                <a:pos x="0" y="102"/>
              </a:cxn>
              <a:cxn ang="0">
                <a:pos x="73" y="116"/>
              </a:cxn>
              <a:cxn ang="0">
                <a:pos x="81" y="186"/>
              </a:cxn>
              <a:cxn ang="0">
                <a:pos x="115" y="124"/>
              </a:cxn>
              <a:cxn ang="0">
                <a:pos x="185" y="136"/>
              </a:cxn>
              <a:cxn ang="0">
                <a:pos x="137" y="84"/>
              </a:cxn>
              <a:cxn ang="0">
                <a:pos x="171" y="20"/>
              </a:cxn>
              <a:cxn ang="0">
                <a:pos x="107" y="52"/>
              </a:cxn>
              <a:cxn ang="0">
                <a:pos x="57" y="0"/>
              </a:cxn>
            </a:cxnLst>
            <a:rect l="0" t="0" r="r" b="b"/>
            <a:pathLst>
              <a:path w="185" h="186">
                <a:moveTo>
                  <a:pt x="57" y="0"/>
                </a:moveTo>
                <a:lnTo>
                  <a:pt x="67" y="70"/>
                </a:lnTo>
                <a:lnTo>
                  <a:pt x="0" y="102"/>
                </a:lnTo>
                <a:lnTo>
                  <a:pt x="73" y="116"/>
                </a:lnTo>
                <a:lnTo>
                  <a:pt x="81" y="186"/>
                </a:lnTo>
                <a:lnTo>
                  <a:pt x="115" y="124"/>
                </a:lnTo>
                <a:lnTo>
                  <a:pt x="185" y="136"/>
                </a:lnTo>
                <a:lnTo>
                  <a:pt x="137" y="84"/>
                </a:lnTo>
                <a:lnTo>
                  <a:pt x="171" y="20"/>
                </a:lnTo>
                <a:lnTo>
                  <a:pt x="107" y="52"/>
                </a:lnTo>
                <a:lnTo>
                  <a:pt x="57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 rot="5400000">
            <a:off x="8157369" y="80169"/>
            <a:ext cx="298450" cy="287338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58" y="70"/>
              </a:cxn>
              <a:cxn ang="0">
                <a:pos x="0" y="114"/>
              </a:cxn>
              <a:cxn ang="0">
                <a:pos x="72" y="112"/>
              </a:cxn>
              <a:cxn ang="0">
                <a:pos x="96" y="181"/>
              </a:cxn>
              <a:cxn ang="0">
                <a:pos x="118" y="112"/>
              </a:cxn>
              <a:cxn ang="0">
                <a:pos x="188" y="110"/>
              </a:cxn>
              <a:cxn ang="0">
                <a:pos x="130" y="70"/>
              </a:cxn>
              <a:cxn ang="0">
                <a:pos x="152" y="0"/>
              </a:cxn>
              <a:cxn ang="0">
                <a:pos x="94" y="44"/>
              </a:cxn>
              <a:cxn ang="0">
                <a:pos x="34" y="2"/>
              </a:cxn>
            </a:cxnLst>
            <a:rect l="0" t="0" r="r" b="b"/>
            <a:pathLst>
              <a:path w="188" h="181">
                <a:moveTo>
                  <a:pt x="34" y="2"/>
                </a:moveTo>
                <a:lnTo>
                  <a:pt x="58" y="70"/>
                </a:lnTo>
                <a:lnTo>
                  <a:pt x="0" y="114"/>
                </a:lnTo>
                <a:lnTo>
                  <a:pt x="72" y="112"/>
                </a:lnTo>
                <a:lnTo>
                  <a:pt x="96" y="181"/>
                </a:lnTo>
                <a:lnTo>
                  <a:pt x="118" y="112"/>
                </a:lnTo>
                <a:lnTo>
                  <a:pt x="188" y="110"/>
                </a:lnTo>
                <a:lnTo>
                  <a:pt x="130" y="70"/>
                </a:lnTo>
                <a:lnTo>
                  <a:pt x="152" y="0"/>
                </a:lnTo>
                <a:lnTo>
                  <a:pt x="94" y="44"/>
                </a:lnTo>
                <a:lnTo>
                  <a:pt x="34" y="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8956675" y="0"/>
            <a:ext cx="187325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>
                  <a:alpha val="1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1100138" y="5754688"/>
            <a:ext cx="504825" cy="485775"/>
          </a:xfrm>
          <a:custGeom>
            <a:avLst/>
            <a:gdLst/>
            <a:ahLst/>
            <a:cxnLst>
              <a:cxn ang="0">
                <a:pos x="114" y="89"/>
              </a:cxn>
              <a:cxn ang="0">
                <a:pos x="157" y="54"/>
              </a:cxn>
              <a:cxn ang="0">
                <a:pos x="102" y="57"/>
              </a:cxn>
              <a:cxn ang="0">
                <a:pos x="97" y="53"/>
              </a:cxn>
              <a:cxn ang="0">
                <a:pos x="82" y="16"/>
              </a:cxn>
              <a:cxn ang="0">
                <a:pos x="76" y="0"/>
              </a:cxn>
              <a:cxn ang="0">
                <a:pos x="60" y="55"/>
              </a:cxn>
              <a:cxn ang="0">
                <a:pos x="55" y="58"/>
              </a:cxn>
              <a:cxn ang="0">
                <a:pos x="0" y="61"/>
              </a:cxn>
              <a:cxn ang="0">
                <a:pos x="46" y="92"/>
              </a:cxn>
              <a:cxn ang="0">
                <a:pos x="48" y="98"/>
              </a:cxn>
              <a:cxn ang="0">
                <a:pos x="34" y="148"/>
              </a:cxn>
              <a:cxn ang="0">
                <a:pos x="33" y="151"/>
              </a:cxn>
              <a:cxn ang="0">
                <a:pos x="35" y="149"/>
              </a:cxn>
              <a:cxn ang="0">
                <a:pos x="79" y="117"/>
              </a:cxn>
              <a:cxn ang="0">
                <a:pos x="85" y="117"/>
              </a:cxn>
              <a:cxn ang="0">
                <a:pos x="131" y="148"/>
              </a:cxn>
              <a:cxn ang="0">
                <a:pos x="113" y="94"/>
              </a:cxn>
              <a:cxn ang="0">
                <a:pos x="114" y="89"/>
              </a:cxn>
            </a:cxnLst>
            <a:rect l="0" t="0" r="r" b="b"/>
            <a:pathLst>
              <a:path w="157" h="151">
                <a:moveTo>
                  <a:pt x="114" y="89"/>
                </a:moveTo>
                <a:cubicBezTo>
                  <a:pt x="157" y="54"/>
                  <a:pt x="157" y="54"/>
                  <a:pt x="157" y="54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7"/>
                  <a:pt x="98" y="55"/>
                  <a:pt x="97" y="53"/>
                </a:cubicBezTo>
                <a:cubicBezTo>
                  <a:pt x="82" y="16"/>
                  <a:pt x="82" y="16"/>
                  <a:pt x="82" y="16"/>
                </a:cubicBezTo>
                <a:cubicBezTo>
                  <a:pt x="76" y="0"/>
                  <a:pt x="76" y="0"/>
                  <a:pt x="76" y="0"/>
                </a:cubicBezTo>
                <a:cubicBezTo>
                  <a:pt x="60" y="55"/>
                  <a:pt x="60" y="55"/>
                  <a:pt x="60" y="55"/>
                </a:cubicBezTo>
                <a:cubicBezTo>
                  <a:pt x="59" y="57"/>
                  <a:pt x="57" y="58"/>
                  <a:pt x="55" y="58"/>
                </a:cubicBezTo>
                <a:cubicBezTo>
                  <a:pt x="0" y="61"/>
                  <a:pt x="0" y="61"/>
                  <a:pt x="0" y="61"/>
                </a:cubicBezTo>
                <a:cubicBezTo>
                  <a:pt x="46" y="92"/>
                  <a:pt x="46" y="92"/>
                  <a:pt x="46" y="92"/>
                </a:cubicBezTo>
                <a:cubicBezTo>
                  <a:pt x="48" y="93"/>
                  <a:pt x="49" y="96"/>
                  <a:pt x="48" y="98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80" y="116"/>
                  <a:pt x="83" y="115"/>
                  <a:pt x="85" y="11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2" y="92"/>
                  <a:pt x="113" y="90"/>
                  <a:pt x="114" y="89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27000" y="5180013"/>
            <a:ext cx="796925" cy="763587"/>
          </a:xfrm>
          <a:custGeom>
            <a:avLst/>
            <a:gdLst/>
            <a:ahLst/>
            <a:cxnLst>
              <a:cxn ang="0">
                <a:pos x="179" y="141"/>
              </a:cxn>
              <a:cxn ang="0">
                <a:pos x="248" y="86"/>
              </a:cxn>
              <a:cxn ang="0">
                <a:pos x="160" y="90"/>
              </a:cxn>
              <a:cxn ang="0">
                <a:pos x="154" y="86"/>
              </a:cxn>
              <a:cxn ang="0">
                <a:pos x="120" y="0"/>
              </a:cxn>
              <a:cxn ang="0">
                <a:pos x="99" y="70"/>
              </a:cxn>
              <a:cxn ang="0">
                <a:pos x="94" y="88"/>
              </a:cxn>
              <a:cxn ang="0">
                <a:pos x="88" y="93"/>
              </a:cxn>
              <a:cxn ang="0">
                <a:pos x="0" y="97"/>
              </a:cxn>
              <a:cxn ang="0">
                <a:pos x="74" y="146"/>
              </a:cxn>
              <a:cxn ang="0">
                <a:pos x="77" y="153"/>
              </a:cxn>
              <a:cxn ang="0">
                <a:pos x="53" y="237"/>
              </a:cxn>
              <a:cxn ang="0">
                <a:pos x="52" y="238"/>
              </a:cxn>
              <a:cxn ang="0">
                <a:pos x="126" y="184"/>
              </a:cxn>
              <a:cxn ang="0">
                <a:pos x="133" y="184"/>
              </a:cxn>
              <a:cxn ang="0">
                <a:pos x="207" y="234"/>
              </a:cxn>
              <a:cxn ang="0">
                <a:pos x="177" y="148"/>
              </a:cxn>
              <a:cxn ang="0">
                <a:pos x="179" y="141"/>
              </a:cxn>
            </a:cxnLst>
            <a:rect l="0" t="0" r="r" b="b"/>
            <a:pathLst>
              <a:path w="248" h="238">
                <a:moveTo>
                  <a:pt x="179" y="141"/>
                </a:moveTo>
                <a:cubicBezTo>
                  <a:pt x="248" y="86"/>
                  <a:pt x="248" y="86"/>
                  <a:pt x="248" y="86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58" y="90"/>
                  <a:pt x="155" y="88"/>
                  <a:pt x="154" y="86"/>
                </a:cubicBezTo>
                <a:cubicBezTo>
                  <a:pt x="120" y="0"/>
                  <a:pt x="120" y="0"/>
                  <a:pt x="120" y="0"/>
                </a:cubicBezTo>
                <a:cubicBezTo>
                  <a:pt x="99" y="70"/>
                  <a:pt x="99" y="70"/>
                  <a:pt x="99" y="70"/>
                </a:cubicBezTo>
                <a:cubicBezTo>
                  <a:pt x="94" y="88"/>
                  <a:pt x="94" y="88"/>
                  <a:pt x="94" y="88"/>
                </a:cubicBezTo>
                <a:cubicBezTo>
                  <a:pt x="93" y="91"/>
                  <a:pt x="91" y="93"/>
                  <a:pt x="88" y="93"/>
                </a:cubicBezTo>
                <a:cubicBezTo>
                  <a:pt x="0" y="97"/>
                  <a:pt x="0" y="97"/>
                  <a:pt x="0" y="97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7" y="148"/>
                  <a:pt x="78" y="151"/>
                  <a:pt x="77" y="153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8" y="182"/>
                  <a:pt x="130" y="182"/>
                  <a:pt x="133" y="184"/>
                </a:cubicBezTo>
                <a:cubicBezTo>
                  <a:pt x="207" y="234"/>
                  <a:pt x="207" y="234"/>
                  <a:pt x="207" y="234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177" y="145"/>
                  <a:pt x="177" y="143"/>
                  <a:pt x="179" y="141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8" name="Freeform 22"/>
          <p:cNvSpPr>
            <a:spLocks noEditPoints="1"/>
          </p:cNvSpPr>
          <p:nvPr/>
        </p:nvSpPr>
        <p:spPr bwMode="auto">
          <a:xfrm>
            <a:off x="-20638" y="5340350"/>
            <a:ext cx="2335213" cy="1544638"/>
          </a:xfrm>
          <a:custGeom>
            <a:avLst/>
            <a:gdLst/>
            <a:ahLst/>
            <a:cxnLst>
              <a:cxn ang="0">
                <a:pos x="117" y="190"/>
              </a:cxn>
              <a:cxn ang="0">
                <a:pos x="135" y="193"/>
              </a:cxn>
              <a:cxn ang="0">
                <a:pos x="170" y="199"/>
              </a:cxn>
              <a:cxn ang="0">
                <a:pos x="189" y="203"/>
              </a:cxn>
              <a:cxn ang="0">
                <a:pos x="360" y="265"/>
              </a:cxn>
              <a:cxn ang="0">
                <a:pos x="374" y="272"/>
              </a:cxn>
              <a:cxn ang="0">
                <a:pos x="328" y="184"/>
              </a:cxn>
              <a:cxn ang="0">
                <a:pos x="413" y="133"/>
              </a:cxn>
              <a:cxn ang="0">
                <a:pos x="366" y="105"/>
              </a:cxn>
              <a:cxn ang="0">
                <a:pos x="348" y="95"/>
              </a:cxn>
              <a:cxn ang="0">
                <a:pos x="316" y="79"/>
              </a:cxn>
              <a:cxn ang="0">
                <a:pos x="293" y="69"/>
              </a:cxn>
              <a:cxn ang="0">
                <a:pos x="236" y="98"/>
              </a:cxn>
              <a:cxn ang="0">
                <a:pos x="262" y="204"/>
              </a:cxn>
              <a:cxn ang="0">
                <a:pos x="48" y="183"/>
              </a:cxn>
              <a:cxn ang="0">
                <a:pos x="86" y="186"/>
              </a:cxn>
              <a:cxn ang="0">
                <a:pos x="24" y="46"/>
              </a:cxn>
              <a:cxn ang="0">
                <a:pos x="130" y="31"/>
              </a:cxn>
              <a:cxn ang="0">
                <a:pos x="102" y="11"/>
              </a:cxn>
              <a:cxn ang="0">
                <a:pos x="71" y="6"/>
              </a:cxn>
              <a:cxn ang="0">
                <a:pos x="31" y="2"/>
              </a:cxn>
              <a:cxn ang="0">
                <a:pos x="3" y="182"/>
              </a:cxn>
              <a:cxn ang="0">
                <a:pos x="472" y="175"/>
              </a:cxn>
              <a:cxn ang="0">
                <a:pos x="454" y="175"/>
              </a:cxn>
              <a:cxn ang="0">
                <a:pos x="652" y="358"/>
              </a:cxn>
              <a:cxn ang="0">
                <a:pos x="636" y="338"/>
              </a:cxn>
              <a:cxn ang="0">
                <a:pos x="627" y="327"/>
              </a:cxn>
              <a:cxn ang="0">
                <a:pos x="636" y="359"/>
              </a:cxn>
              <a:cxn ang="0">
                <a:pos x="726" y="477"/>
              </a:cxn>
              <a:cxn ang="0">
                <a:pos x="726" y="475"/>
              </a:cxn>
              <a:cxn ang="0">
                <a:pos x="678" y="395"/>
              </a:cxn>
              <a:cxn ang="0">
                <a:pos x="667" y="379"/>
              </a:cxn>
              <a:cxn ang="0">
                <a:pos x="664" y="444"/>
              </a:cxn>
              <a:cxn ang="0">
                <a:pos x="595" y="435"/>
              </a:cxn>
              <a:cxn ang="0">
                <a:pos x="604" y="444"/>
              </a:cxn>
              <a:cxn ang="0">
                <a:pos x="608" y="448"/>
              </a:cxn>
              <a:cxn ang="0">
                <a:pos x="727" y="477"/>
              </a:cxn>
              <a:cxn ang="0">
                <a:pos x="596" y="360"/>
              </a:cxn>
              <a:cxn ang="0">
                <a:pos x="614" y="310"/>
              </a:cxn>
              <a:cxn ang="0">
                <a:pos x="602" y="297"/>
              </a:cxn>
              <a:cxn ang="0">
                <a:pos x="563" y="255"/>
              </a:cxn>
              <a:cxn ang="0">
                <a:pos x="502" y="199"/>
              </a:cxn>
              <a:cxn ang="0">
                <a:pos x="493" y="293"/>
              </a:cxn>
              <a:cxn ang="0">
                <a:pos x="394" y="283"/>
              </a:cxn>
              <a:cxn ang="0">
                <a:pos x="409" y="291"/>
              </a:cxn>
              <a:cxn ang="0">
                <a:pos x="453" y="319"/>
              </a:cxn>
              <a:cxn ang="0">
                <a:pos x="491" y="345"/>
              </a:cxn>
              <a:cxn ang="0">
                <a:pos x="504" y="354"/>
              </a:cxn>
              <a:cxn ang="0">
                <a:pos x="545" y="388"/>
              </a:cxn>
              <a:cxn ang="0">
                <a:pos x="565" y="405"/>
              </a:cxn>
              <a:cxn ang="0">
                <a:pos x="580" y="419"/>
              </a:cxn>
              <a:cxn ang="0">
                <a:pos x="546" y="370"/>
              </a:cxn>
              <a:cxn ang="0">
                <a:pos x="0" y="328"/>
              </a:cxn>
              <a:cxn ang="0">
                <a:pos x="0" y="221"/>
              </a:cxn>
            </a:cxnLst>
            <a:rect l="0" t="0" r="r" b="b"/>
            <a:pathLst>
              <a:path w="727" h="481">
                <a:moveTo>
                  <a:pt x="262" y="204"/>
                </a:moveTo>
                <a:cubicBezTo>
                  <a:pt x="175" y="146"/>
                  <a:pt x="175" y="146"/>
                  <a:pt x="175" y="146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23" y="191"/>
                  <a:pt x="129" y="191"/>
                  <a:pt x="135" y="192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41" y="194"/>
                  <a:pt x="147" y="195"/>
                  <a:pt x="153" y="196"/>
                </a:cubicBezTo>
                <a:cubicBezTo>
                  <a:pt x="153" y="196"/>
                  <a:pt x="153" y="196"/>
                  <a:pt x="154" y="196"/>
                </a:cubicBezTo>
                <a:cubicBezTo>
                  <a:pt x="159" y="197"/>
                  <a:pt x="165" y="198"/>
                  <a:pt x="170" y="199"/>
                </a:cubicBezTo>
                <a:cubicBezTo>
                  <a:pt x="171" y="199"/>
                  <a:pt x="171" y="199"/>
                  <a:pt x="171" y="199"/>
                </a:cubicBezTo>
                <a:cubicBezTo>
                  <a:pt x="177" y="201"/>
                  <a:pt x="183" y="202"/>
                  <a:pt x="188" y="203"/>
                </a:cubicBezTo>
                <a:cubicBezTo>
                  <a:pt x="188" y="203"/>
                  <a:pt x="188" y="203"/>
                  <a:pt x="189" y="203"/>
                </a:cubicBezTo>
                <a:cubicBezTo>
                  <a:pt x="246" y="217"/>
                  <a:pt x="299" y="236"/>
                  <a:pt x="346" y="259"/>
                </a:cubicBezTo>
                <a:cubicBezTo>
                  <a:pt x="346" y="259"/>
                  <a:pt x="346" y="259"/>
                  <a:pt x="346" y="259"/>
                </a:cubicBezTo>
                <a:cubicBezTo>
                  <a:pt x="351" y="261"/>
                  <a:pt x="355" y="263"/>
                  <a:pt x="360" y="265"/>
                </a:cubicBezTo>
                <a:cubicBezTo>
                  <a:pt x="360" y="265"/>
                  <a:pt x="360" y="265"/>
                  <a:pt x="360" y="265"/>
                </a:cubicBezTo>
                <a:cubicBezTo>
                  <a:pt x="365" y="268"/>
                  <a:pt x="369" y="270"/>
                  <a:pt x="374" y="272"/>
                </a:cubicBezTo>
                <a:cubicBezTo>
                  <a:pt x="374" y="272"/>
                  <a:pt x="374" y="272"/>
                  <a:pt x="374" y="272"/>
                </a:cubicBezTo>
                <a:cubicBezTo>
                  <a:pt x="387" y="227"/>
                  <a:pt x="387" y="227"/>
                  <a:pt x="387" y="227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329" y="189"/>
                  <a:pt x="328" y="186"/>
                  <a:pt x="328" y="184"/>
                </a:cubicBezTo>
                <a:cubicBezTo>
                  <a:pt x="329" y="182"/>
                  <a:pt x="331" y="181"/>
                  <a:pt x="333" y="181"/>
                </a:cubicBezTo>
                <a:cubicBezTo>
                  <a:pt x="400" y="178"/>
                  <a:pt x="400" y="178"/>
                  <a:pt x="400" y="178"/>
                </a:cubicBezTo>
                <a:cubicBezTo>
                  <a:pt x="413" y="133"/>
                  <a:pt x="413" y="133"/>
                  <a:pt x="413" y="133"/>
                </a:cubicBezTo>
                <a:cubicBezTo>
                  <a:pt x="403" y="126"/>
                  <a:pt x="393" y="120"/>
                  <a:pt x="382" y="114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77" y="111"/>
                  <a:pt x="371" y="108"/>
                  <a:pt x="366" y="105"/>
                </a:cubicBezTo>
                <a:cubicBezTo>
                  <a:pt x="366" y="105"/>
                  <a:pt x="365" y="104"/>
                  <a:pt x="365" y="104"/>
                </a:cubicBezTo>
                <a:cubicBezTo>
                  <a:pt x="360" y="101"/>
                  <a:pt x="355" y="99"/>
                  <a:pt x="350" y="96"/>
                </a:cubicBezTo>
                <a:cubicBezTo>
                  <a:pt x="349" y="96"/>
                  <a:pt x="348" y="95"/>
                  <a:pt x="348" y="95"/>
                </a:cubicBezTo>
                <a:cubicBezTo>
                  <a:pt x="343" y="92"/>
                  <a:pt x="338" y="90"/>
                  <a:pt x="333" y="87"/>
                </a:cubicBezTo>
                <a:cubicBezTo>
                  <a:pt x="332" y="87"/>
                  <a:pt x="331" y="86"/>
                  <a:pt x="330" y="86"/>
                </a:cubicBezTo>
                <a:cubicBezTo>
                  <a:pt x="325" y="83"/>
                  <a:pt x="320" y="81"/>
                  <a:pt x="316" y="79"/>
                </a:cubicBezTo>
                <a:cubicBezTo>
                  <a:pt x="314" y="78"/>
                  <a:pt x="313" y="78"/>
                  <a:pt x="311" y="77"/>
                </a:cubicBezTo>
                <a:cubicBezTo>
                  <a:pt x="307" y="75"/>
                  <a:pt x="302" y="73"/>
                  <a:pt x="298" y="71"/>
                </a:cubicBezTo>
                <a:cubicBezTo>
                  <a:pt x="296" y="70"/>
                  <a:pt x="295" y="69"/>
                  <a:pt x="293" y="69"/>
                </a:cubicBezTo>
                <a:cubicBezTo>
                  <a:pt x="289" y="67"/>
                  <a:pt x="284" y="65"/>
                  <a:pt x="280" y="63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36" y="98"/>
                  <a:pt x="236" y="98"/>
                  <a:pt x="236" y="98"/>
                </a:cubicBezTo>
                <a:cubicBezTo>
                  <a:pt x="271" y="197"/>
                  <a:pt x="271" y="197"/>
                  <a:pt x="271" y="197"/>
                </a:cubicBezTo>
                <a:cubicBezTo>
                  <a:pt x="271" y="199"/>
                  <a:pt x="271" y="202"/>
                  <a:pt x="269" y="203"/>
                </a:cubicBezTo>
                <a:cubicBezTo>
                  <a:pt x="266" y="205"/>
                  <a:pt x="264" y="205"/>
                  <a:pt x="262" y="204"/>
                </a:cubicBezTo>
                <a:close/>
                <a:moveTo>
                  <a:pt x="28" y="182"/>
                </a:moveTo>
                <a:cubicBezTo>
                  <a:pt x="33" y="182"/>
                  <a:pt x="39" y="182"/>
                  <a:pt x="44" y="183"/>
                </a:cubicBezTo>
                <a:cubicBezTo>
                  <a:pt x="45" y="183"/>
                  <a:pt x="46" y="183"/>
                  <a:pt x="48" y="183"/>
                </a:cubicBezTo>
                <a:cubicBezTo>
                  <a:pt x="54" y="183"/>
                  <a:pt x="59" y="184"/>
                  <a:pt x="65" y="184"/>
                </a:cubicBezTo>
                <a:cubicBezTo>
                  <a:pt x="66" y="184"/>
                  <a:pt x="66" y="184"/>
                  <a:pt x="67" y="184"/>
                </a:cubicBezTo>
                <a:cubicBezTo>
                  <a:pt x="73" y="185"/>
                  <a:pt x="80" y="185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5"/>
                  <a:pt x="21" y="42"/>
                  <a:pt x="22" y="40"/>
                </a:cubicBezTo>
                <a:cubicBezTo>
                  <a:pt x="22" y="37"/>
                  <a:pt x="25" y="35"/>
                  <a:pt x="27" y="35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24" y="15"/>
                  <a:pt x="114" y="14"/>
                  <a:pt x="104" y="12"/>
                </a:cubicBezTo>
                <a:cubicBezTo>
                  <a:pt x="103" y="12"/>
                  <a:pt x="103" y="12"/>
                  <a:pt x="102" y="11"/>
                </a:cubicBezTo>
                <a:cubicBezTo>
                  <a:pt x="97" y="11"/>
                  <a:pt x="93" y="10"/>
                  <a:pt x="89" y="9"/>
                </a:cubicBezTo>
                <a:cubicBezTo>
                  <a:pt x="87" y="9"/>
                  <a:pt x="84" y="8"/>
                  <a:pt x="81" y="8"/>
                </a:cubicBezTo>
                <a:cubicBezTo>
                  <a:pt x="78" y="8"/>
                  <a:pt x="74" y="7"/>
                  <a:pt x="71" y="6"/>
                </a:cubicBezTo>
                <a:cubicBezTo>
                  <a:pt x="65" y="6"/>
                  <a:pt x="59" y="5"/>
                  <a:pt x="53" y="4"/>
                </a:cubicBezTo>
                <a:cubicBezTo>
                  <a:pt x="50" y="4"/>
                  <a:pt x="48" y="4"/>
                  <a:pt x="45" y="3"/>
                </a:cubicBezTo>
                <a:cubicBezTo>
                  <a:pt x="41" y="3"/>
                  <a:pt x="36" y="2"/>
                  <a:pt x="31" y="2"/>
                </a:cubicBezTo>
                <a:cubicBezTo>
                  <a:pt x="28" y="2"/>
                  <a:pt x="26" y="2"/>
                  <a:pt x="24" y="1"/>
                </a:cubicBezTo>
                <a:cubicBezTo>
                  <a:pt x="17" y="1"/>
                  <a:pt x="10" y="0"/>
                  <a:pt x="3" y="0"/>
                </a:cubicBezTo>
                <a:cubicBezTo>
                  <a:pt x="3" y="90"/>
                  <a:pt x="3" y="182"/>
                  <a:pt x="3" y="182"/>
                </a:cubicBezTo>
                <a:cubicBezTo>
                  <a:pt x="10" y="182"/>
                  <a:pt x="17" y="182"/>
                  <a:pt x="23" y="182"/>
                </a:cubicBezTo>
                <a:cubicBezTo>
                  <a:pt x="25" y="182"/>
                  <a:pt x="26" y="182"/>
                  <a:pt x="28" y="182"/>
                </a:cubicBezTo>
                <a:close/>
                <a:moveTo>
                  <a:pt x="472" y="175"/>
                </a:moveTo>
                <a:cubicBezTo>
                  <a:pt x="471" y="174"/>
                  <a:pt x="471" y="174"/>
                  <a:pt x="470" y="173"/>
                </a:cubicBezTo>
                <a:cubicBezTo>
                  <a:pt x="462" y="167"/>
                  <a:pt x="455" y="162"/>
                  <a:pt x="446" y="156"/>
                </a:cubicBezTo>
                <a:cubicBezTo>
                  <a:pt x="454" y="175"/>
                  <a:pt x="454" y="175"/>
                  <a:pt x="454" y="175"/>
                </a:cubicBezTo>
                <a:lnTo>
                  <a:pt x="472" y="175"/>
                </a:lnTo>
                <a:close/>
                <a:moveTo>
                  <a:pt x="652" y="358"/>
                </a:moveTo>
                <a:cubicBezTo>
                  <a:pt x="652" y="358"/>
                  <a:pt x="652" y="358"/>
                  <a:pt x="652" y="358"/>
                </a:cubicBezTo>
                <a:cubicBezTo>
                  <a:pt x="649" y="355"/>
                  <a:pt x="647" y="351"/>
                  <a:pt x="644" y="348"/>
                </a:cubicBezTo>
                <a:cubicBezTo>
                  <a:pt x="644" y="348"/>
                  <a:pt x="644" y="348"/>
                  <a:pt x="644" y="348"/>
                </a:cubicBezTo>
                <a:cubicBezTo>
                  <a:pt x="642" y="344"/>
                  <a:pt x="639" y="341"/>
                  <a:pt x="636" y="338"/>
                </a:cubicBezTo>
                <a:cubicBezTo>
                  <a:pt x="636" y="337"/>
                  <a:pt x="636" y="337"/>
                  <a:pt x="636" y="337"/>
                </a:cubicBezTo>
                <a:cubicBezTo>
                  <a:pt x="633" y="334"/>
                  <a:pt x="631" y="330"/>
                  <a:pt x="628" y="327"/>
                </a:cubicBezTo>
                <a:cubicBezTo>
                  <a:pt x="628" y="327"/>
                  <a:pt x="628" y="327"/>
                  <a:pt x="627" y="327"/>
                </a:cubicBezTo>
                <a:cubicBezTo>
                  <a:pt x="625" y="323"/>
                  <a:pt x="622" y="319"/>
                  <a:pt x="619" y="316"/>
                </a:cubicBezTo>
                <a:cubicBezTo>
                  <a:pt x="619" y="316"/>
                  <a:pt x="619" y="316"/>
                  <a:pt x="619" y="316"/>
                </a:cubicBezTo>
                <a:cubicBezTo>
                  <a:pt x="636" y="359"/>
                  <a:pt x="636" y="359"/>
                  <a:pt x="636" y="359"/>
                </a:cubicBezTo>
                <a:lnTo>
                  <a:pt x="652" y="358"/>
                </a:lnTo>
                <a:close/>
                <a:moveTo>
                  <a:pt x="727" y="477"/>
                </a:moveTo>
                <a:cubicBezTo>
                  <a:pt x="727" y="477"/>
                  <a:pt x="727" y="477"/>
                  <a:pt x="726" y="477"/>
                </a:cubicBezTo>
                <a:cubicBezTo>
                  <a:pt x="726" y="477"/>
                  <a:pt x="726" y="476"/>
                  <a:pt x="726" y="476"/>
                </a:cubicBezTo>
                <a:cubicBezTo>
                  <a:pt x="726" y="476"/>
                  <a:pt x="726" y="476"/>
                  <a:pt x="726" y="476"/>
                </a:cubicBezTo>
                <a:cubicBezTo>
                  <a:pt x="726" y="475"/>
                  <a:pt x="726" y="475"/>
                  <a:pt x="726" y="475"/>
                </a:cubicBezTo>
                <a:cubicBezTo>
                  <a:pt x="725" y="474"/>
                  <a:pt x="725" y="474"/>
                  <a:pt x="725" y="473"/>
                </a:cubicBezTo>
                <a:cubicBezTo>
                  <a:pt x="725" y="473"/>
                  <a:pt x="725" y="473"/>
                  <a:pt x="725" y="473"/>
                </a:cubicBezTo>
                <a:cubicBezTo>
                  <a:pt x="719" y="462"/>
                  <a:pt x="704" y="434"/>
                  <a:pt x="678" y="395"/>
                </a:cubicBezTo>
                <a:cubicBezTo>
                  <a:pt x="678" y="395"/>
                  <a:pt x="678" y="395"/>
                  <a:pt x="678" y="395"/>
                </a:cubicBezTo>
                <a:cubicBezTo>
                  <a:pt x="675" y="390"/>
                  <a:pt x="671" y="385"/>
                  <a:pt x="667" y="379"/>
                </a:cubicBezTo>
                <a:cubicBezTo>
                  <a:pt x="667" y="379"/>
                  <a:pt x="667" y="379"/>
                  <a:pt x="667" y="379"/>
                </a:cubicBezTo>
                <a:cubicBezTo>
                  <a:pt x="649" y="394"/>
                  <a:pt x="649" y="394"/>
                  <a:pt x="649" y="394"/>
                </a:cubicBezTo>
                <a:cubicBezTo>
                  <a:pt x="665" y="440"/>
                  <a:pt x="665" y="440"/>
                  <a:pt x="665" y="440"/>
                </a:cubicBezTo>
                <a:cubicBezTo>
                  <a:pt x="666" y="442"/>
                  <a:pt x="665" y="443"/>
                  <a:pt x="664" y="444"/>
                </a:cubicBezTo>
                <a:cubicBezTo>
                  <a:pt x="663" y="446"/>
                  <a:pt x="661" y="446"/>
                  <a:pt x="659" y="445"/>
                </a:cubicBezTo>
                <a:cubicBezTo>
                  <a:pt x="619" y="418"/>
                  <a:pt x="619" y="418"/>
                  <a:pt x="619" y="418"/>
                </a:cubicBezTo>
                <a:cubicBezTo>
                  <a:pt x="595" y="435"/>
                  <a:pt x="595" y="435"/>
                  <a:pt x="595" y="435"/>
                </a:cubicBezTo>
                <a:cubicBezTo>
                  <a:pt x="597" y="437"/>
                  <a:pt x="599" y="438"/>
                  <a:pt x="600" y="440"/>
                </a:cubicBezTo>
                <a:cubicBezTo>
                  <a:pt x="600" y="440"/>
                  <a:pt x="600" y="440"/>
                  <a:pt x="600" y="440"/>
                </a:cubicBezTo>
                <a:cubicBezTo>
                  <a:pt x="601" y="441"/>
                  <a:pt x="603" y="443"/>
                  <a:pt x="604" y="444"/>
                </a:cubicBezTo>
                <a:cubicBezTo>
                  <a:pt x="604" y="444"/>
                  <a:pt x="604" y="444"/>
                  <a:pt x="604" y="444"/>
                </a:cubicBezTo>
                <a:cubicBezTo>
                  <a:pt x="606" y="446"/>
                  <a:pt x="607" y="447"/>
                  <a:pt x="608" y="448"/>
                </a:cubicBezTo>
                <a:cubicBezTo>
                  <a:pt x="608" y="448"/>
                  <a:pt x="608" y="448"/>
                  <a:pt x="608" y="448"/>
                </a:cubicBezTo>
                <a:cubicBezTo>
                  <a:pt x="625" y="466"/>
                  <a:pt x="633" y="477"/>
                  <a:pt x="633" y="477"/>
                </a:cubicBezTo>
                <a:cubicBezTo>
                  <a:pt x="727" y="477"/>
                  <a:pt x="727" y="477"/>
                  <a:pt x="727" y="477"/>
                </a:cubicBezTo>
                <a:cubicBezTo>
                  <a:pt x="727" y="477"/>
                  <a:pt x="727" y="477"/>
                  <a:pt x="727" y="477"/>
                </a:cubicBezTo>
                <a:close/>
                <a:moveTo>
                  <a:pt x="544" y="365"/>
                </a:moveTo>
                <a:cubicBezTo>
                  <a:pt x="545" y="364"/>
                  <a:pt x="546" y="362"/>
                  <a:pt x="548" y="362"/>
                </a:cubicBezTo>
                <a:cubicBezTo>
                  <a:pt x="596" y="360"/>
                  <a:pt x="596" y="360"/>
                  <a:pt x="596" y="360"/>
                </a:cubicBezTo>
                <a:cubicBezTo>
                  <a:pt x="610" y="313"/>
                  <a:pt x="610" y="313"/>
                  <a:pt x="610" y="313"/>
                </a:cubicBezTo>
                <a:cubicBezTo>
                  <a:pt x="610" y="312"/>
                  <a:pt x="612" y="310"/>
                  <a:pt x="613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0" y="306"/>
                  <a:pt x="606" y="302"/>
                  <a:pt x="602" y="297"/>
                </a:cubicBezTo>
                <a:cubicBezTo>
                  <a:pt x="602" y="297"/>
                  <a:pt x="602" y="297"/>
                  <a:pt x="602" y="297"/>
                </a:cubicBezTo>
                <a:cubicBezTo>
                  <a:pt x="590" y="283"/>
                  <a:pt x="577" y="269"/>
                  <a:pt x="564" y="256"/>
                </a:cubicBezTo>
                <a:cubicBezTo>
                  <a:pt x="563" y="255"/>
                  <a:pt x="563" y="255"/>
                  <a:pt x="563" y="255"/>
                </a:cubicBezTo>
                <a:cubicBezTo>
                  <a:pt x="549" y="241"/>
                  <a:pt x="535" y="227"/>
                  <a:pt x="519" y="213"/>
                </a:cubicBezTo>
                <a:cubicBezTo>
                  <a:pt x="519" y="213"/>
                  <a:pt x="518" y="213"/>
                  <a:pt x="518" y="213"/>
                </a:cubicBezTo>
                <a:cubicBezTo>
                  <a:pt x="513" y="208"/>
                  <a:pt x="508" y="204"/>
                  <a:pt x="502" y="199"/>
                </a:cubicBezTo>
                <a:cubicBezTo>
                  <a:pt x="472" y="223"/>
                  <a:pt x="472" y="223"/>
                  <a:pt x="472" y="223"/>
                </a:cubicBezTo>
                <a:cubicBezTo>
                  <a:pt x="495" y="288"/>
                  <a:pt x="495" y="288"/>
                  <a:pt x="495" y="288"/>
                </a:cubicBezTo>
                <a:cubicBezTo>
                  <a:pt x="495" y="290"/>
                  <a:pt x="495" y="292"/>
                  <a:pt x="493" y="293"/>
                </a:cubicBezTo>
                <a:cubicBezTo>
                  <a:pt x="491" y="295"/>
                  <a:pt x="489" y="295"/>
                  <a:pt x="487" y="294"/>
                </a:cubicBezTo>
                <a:cubicBezTo>
                  <a:pt x="431" y="256"/>
                  <a:pt x="431" y="256"/>
                  <a:pt x="431" y="256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9" y="286"/>
                  <a:pt x="404" y="289"/>
                  <a:pt x="409" y="291"/>
                </a:cubicBezTo>
                <a:cubicBezTo>
                  <a:pt x="409" y="292"/>
                  <a:pt x="410" y="292"/>
                  <a:pt x="410" y="292"/>
                </a:cubicBezTo>
                <a:cubicBezTo>
                  <a:pt x="425" y="301"/>
                  <a:pt x="439" y="309"/>
                  <a:pt x="452" y="318"/>
                </a:cubicBezTo>
                <a:cubicBezTo>
                  <a:pt x="452" y="318"/>
                  <a:pt x="453" y="318"/>
                  <a:pt x="453" y="319"/>
                </a:cubicBezTo>
                <a:cubicBezTo>
                  <a:pt x="457" y="321"/>
                  <a:pt x="461" y="324"/>
                  <a:pt x="466" y="327"/>
                </a:cubicBezTo>
                <a:cubicBezTo>
                  <a:pt x="466" y="327"/>
                  <a:pt x="466" y="327"/>
                  <a:pt x="466" y="327"/>
                </a:cubicBezTo>
                <a:cubicBezTo>
                  <a:pt x="475" y="333"/>
                  <a:pt x="483" y="339"/>
                  <a:pt x="491" y="345"/>
                </a:cubicBezTo>
                <a:cubicBezTo>
                  <a:pt x="491" y="345"/>
                  <a:pt x="491" y="345"/>
                  <a:pt x="491" y="345"/>
                </a:cubicBezTo>
                <a:cubicBezTo>
                  <a:pt x="495" y="348"/>
                  <a:pt x="499" y="351"/>
                  <a:pt x="502" y="353"/>
                </a:cubicBezTo>
                <a:cubicBezTo>
                  <a:pt x="503" y="354"/>
                  <a:pt x="503" y="354"/>
                  <a:pt x="504" y="354"/>
                </a:cubicBezTo>
                <a:cubicBezTo>
                  <a:pt x="515" y="363"/>
                  <a:pt x="525" y="371"/>
                  <a:pt x="535" y="379"/>
                </a:cubicBezTo>
                <a:cubicBezTo>
                  <a:pt x="536" y="380"/>
                  <a:pt x="536" y="380"/>
                  <a:pt x="537" y="381"/>
                </a:cubicBezTo>
                <a:cubicBezTo>
                  <a:pt x="539" y="383"/>
                  <a:pt x="542" y="385"/>
                  <a:pt x="545" y="388"/>
                </a:cubicBezTo>
                <a:cubicBezTo>
                  <a:pt x="545" y="388"/>
                  <a:pt x="546" y="388"/>
                  <a:pt x="546" y="389"/>
                </a:cubicBezTo>
                <a:cubicBezTo>
                  <a:pt x="552" y="394"/>
                  <a:pt x="558" y="399"/>
                  <a:pt x="563" y="404"/>
                </a:cubicBezTo>
                <a:cubicBezTo>
                  <a:pt x="564" y="404"/>
                  <a:pt x="564" y="405"/>
                  <a:pt x="565" y="405"/>
                </a:cubicBezTo>
                <a:cubicBezTo>
                  <a:pt x="567" y="407"/>
                  <a:pt x="569" y="409"/>
                  <a:pt x="571" y="411"/>
                </a:cubicBezTo>
                <a:cubicBezTo>
                  <a:pt x="572" y="412"/>
                  <a:pt x="572" y="412"/>
                  <a:pt x="573" y="413"/>
                </a:cubicBezTo>
                <a:cubicBezTo>
                  <a:pt x="575" y="415"/>
                  <a:pt x="577" y="417"/>
                  <a:pt x="580" y="419"/>
                </a:cubicBezTo>
                <a:cubicBezTo>
                  <a:pt x="580" y="419"/>
                  <a:pt x="580" y="419"/>
                  <a:pt x="580" y="420"/>
                </a:cubicBezTo>
                <a:cubicBezTo>
                  <a:pt x="586" y="397"/>
                  <a:pt x="586" y="397"/>
                  <a:pt x="586" y="397"/>
                </a:cubicBezTo>
                <a:cubicBezTo>
                  <a:pt x="546" y="370"/>
                  <a:pt x="546" y="370"/>
                  <a:pt x="546" y="370"/>
                </a:cubicBezTo>
                <a:cubicBezTo>
                  <a:pt x="545" y="369"/>
                  <a:pt x="544" y="367"/>
                  <a:pt x="544" y="365"/>
                </a:cubicBezTo>
                <a:close/>
                <a:moveTo>
                  <a:pt x="0" y="221"/>
                </a:moveTo>
                <a:cubicBezTo>
                  <a:pt x="0" y="274"/>
                  <a:pt x="0" y="328"/>
                  <a:pt x="0" y="328"/>
                </a:cubicBezTo>
                <a:cubicBezTo>
                  <a:pt x="259" y="328"/>
                  <a:pt x="429" y="435"/>
                  <a:pt x="490" y="481"/>
                </a:cubicBezTo>
                <a:cubicBezTo>
                  <a:pt x="575" y="481"/>
                  <a:pt x="575" y="481"/>
                  <a:pt x="575" y="481"/>
                </a:cubicBezTo>
                <a:cubicBezTo>
                  <a:pt x="526" y="419"/>
                  <a:pt x="350" y="237"/>
                  <a:pt x="0" y="221"/>
                </a:cubicBezTo>
                <a:close/>
              </a:path>
            </a:pathLst>
          </a:custGeom>
          <a:solidFill>
            <a:schemeClr val="bg1">
              <a:alpha val="28999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79" name="Picture 23" descr="shine for usa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6564313" y="-7938"/>
            <a:ext cx="2598737" cy="6875463"/>
          </a:xfrm>
          <a:prstGeom prst="rect">
            <a:avLst/>
          </a:prstGeom>
          <a:noFill/>
        </p:spPr>
      </p:pic>
      <p:pic>
        <p:nvPicPr>
          <p:cNvPr id="19480" name="Picture 24" descr="usa swirl"/>
          <p:cNvPicPr>
            <a:picLocks noChangeAspect="1" noChangeArrowheads="1"/>
          </p:cNvPicPr>
          <p:nvPr/>
        </p:nvPicPr>
        <p:blipFill>
          <a:blip r:embed="rId4" cstate="print">
            <a:lum bright="24000"/>
          </a:blip>
          <a:srcRect/>
          <a:stretch>
            <a:fillRect/>
          </a:stretch>
        </p:blipFill>
        <p:spPr bwMode="auto">
          <a:xfrm>
            <a:off x="5857875" y="-19050"/>
            <a:ext cx="2895600" cy="6886575"/>
          </a:xfrm>
          <a:prstGeom prst="rect">
            <a:avLst/>
          </a:prstGeom>
          <a:noFill/>
        </p:spPr>
      </p:pic>
      <p:sp>
        <p:nvSpPr>
          <p:cNvPr id="1948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7188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ftr" sz="quarter" idx="3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 rot="5400000">
            <a:off x="7223919" y="6322219"/>
            <a:ext cx="293687" cy="295275"/>
          </a:xfrm>
          <a:custGeom>
            <a:avLst/>
            <a:gdLst/>
            <a:ahLst/>
            <a:cxnLst>
              <a:cxn ang="0">
                <a:pos x="171" y="22"/>
              </a:cxn>
              <a:cxn ang="0">
                <a:pos x="107" y="52"/>
              </a:cxn>
              <a:cxn ang="0">
                <a:pos x="56" y="0"/>
              </a:cxn>
              <a:cxn ang="0">
                <a:pos x="64" y="72"/>
              </a:cxn>
              <a:cxn ang="0">
                <a:pos x="0" y="102"/>
              </a:cxn>
              <a:cxn ang="0">
                <a:pos x="70" y="116"/>
              </a:cxn>
              <a:cxn ang="0">
                <a:pos x="78" y="186"/>
              </a:cxn>
              <a:cxn ang="0">
                <a:pos x="115" y="124"/>
              </a:cxn>
              <a:cxn ang="0">
                <a:pos x="185" y="138"/>
              </a:cxn>
              <a:cxn ang="0">
                <a:pos x="137" y="84"/>
              </a:cxn>
              <a:cxn ang="0">
                <a:pos x="171" y="22"/>
              </a:cxn>
            </a:cxnLst>
            <a:rect l="0" t="0" r="r" b="b"/>
            <a:pathLst>
              <a:path w="185" h="186">
                <a:moveTo>
                  <a:pt x="171" y="22"/>
                </a:moveTo>
                <a:lnTo>
                  <a:pt x="107" y="52"/>
                </a:lnTo>
                <a:lnTo>
                  <a:pt x="56" y="0"/>
                </a:lnTo>
                <a:lnTo>
                  <a:pt x="64" y="72"/>
                </a:lnTo>
                <a:lnTo>
                  <a:pt x="0" y="102"/>
                </a:lnTo>
                <a:lnTo>
                  <a:pt x="70" y="116"/>
                </a:lnTo>
                <a:lnTo>
                  <a:pt x="78" y="186"/>
                </a:lnTo>
                <a:lnTo>
                  <a:pt x="115" y="124"/>
                </a:lnTo>
                <a:lnTo>
                  <a:pt x="185" y="138"/>
                </a:lnTo>
                <a:lnTo>
                  <a:pt x="137" y="84"/>
                </a:lnTo>
                <a:lnTo>
                  <a:pt x="171" y="2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Freeform 28"/>
          <p:cNvSpPr>
            <a:spLocks/>
          </p:cNvSpPr>
          <p:nvPr/>
        </p:nvSpPr>
        <p:spPr bwMode="auto">
          <a:xfrm rot="5400000">
            <a:off x="7571582" y="5944394"/>
            <a:ext cx="298450" cy="293687"/>
          </a:xfrm>
          <a:custGeom>
            <a:avLst/>
            <a:gdLst/>
            <a:ahLst/>
            <a:cxnLst>
              <a:cxn ang="0">
                <a:pos x="164" y="12"/>
              </a:cxn>
              <a:cxn ang="0">
                <a:pos x="102" y="48"/>
              </a:cxn>
              <a:cxn ang="0">
                <a:pos x="48" y="0"/>
              </a:cxn>
              <a:cxn ang="0">
                <a:pos x="62" y="70"/>
              </a:cxn>
              <a:cxn ang="0">
                <a:pos x="0" y="106"/>
              </a:cxn>
              <a:cxn ang="0">
                <a:pos x="70" y="114"/>
              </a:cxn>
              <a:cxn ang="0">
                <a:pos x="86" y="185"/>
              </a:cxn>
              <a:cxn ang="0">
                <a:pos x="114" y="118"/>
              </a:cxn>
              <a:cxn ang="0">
                <a:pos x="188" y="126"/>
              </a:cxn>
              <a:cxn ang="0">
                <a:pos x="134" y="78"/>
              </a:cxn>
              <a:cxn ang="0">
                <a:pos x="164" y="12"/>
              </a:cxn>
            </a:cxnLst>
            <a:rect l="0" t="0" r="r" b="b"/>
            <a:pathLst>
              <a:path w="188" h="185">
                <a:moveTo>
                  <a:pt x="164" y="12"/>
                </a:moveTo>
                <a:lnTo>
                  <a:pt x="102" y="48"/>
                </a:lnTo>
                <a:lnTo>
                  <a:pt x="48" y="0"/>
                </a:lnTo>
                <a:lnTo>
                  <a:pt x="62" y="70"/>
                </a:lnTo>
                <a:lnTo>
                  <a:pt x="0" y="106"/>
                </a:lnTo>
                <a:lnTo>
                  <a:pt x="70" y="114"/>
                </a:lnTo>
                <a:lnTo>
                  <a:pt x="86" y="185"/>
                </a:lnTo>
                <a:lnTo>
                  <a:pt x="114" y="118"/>
                </a:lnTo>
                <a:lnTo>
                  <a:pt x="188" y="126"/>
                </a:lnTo>
                <a:lnTo>
                  <a:pt x="134" y="78"/>
                </a:lnTo>
                <a:lnTo>
                  <a:pt x="164" y="1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1781175" y="6391275"/>
            <a:ext cx="357188" cy="339725"/>
          </a:xfrm>
          <a:custGeom>
            <a:avLst/>
            <a:gdLst/>
            <a:ahLst/>
            <a:cxnLst>
              <a:cxn ang="0">
                <a:pos x="81" y="62"/>
              </a:cxn>
              <a:cxn ang="0">
                <a:pos x="111" y="38"/>
              </a:cxn>
              <a:cxn ang="0">
                <a:pos x="73" y="40"/>
              </a:cxn>
              <a:cxn ang="0">
                <a:pos x="69" y="37"/>
              </a:cxn>
              <a:cxn ang="0">
                <a:pos x="53" y="0"/>
              </a:cxn>
              <a:cxn ang="0">
                <a:pos x="42" y="38"/>
              </a:cxn>
              <a:cxn ang="0">
                <a:pos x="38" y="41"/>
              </a:cxn>
              <a:cxn ang="0">
                <a:pos x="0" y="43"/>
              </a:cxn>
              <a:cxn ang="0">
                <a:pos x="32" y="65"/>
              </a:cxn>
              <a:cxn ang="0">
                <a:pos x="34" y="69"/>
              </a:cxn>
              <a:cxn ang="0">
                <a:pos x="23" y="106"/>
              </a:cxn>
              <a:cxn ang="0">
                <a:pos x="29" y="102"/>
              </a:cxn>
              <a:cxn ang="0">
                <a:pos x="29" y="102"/>
              </a:cxn>
              <a:cxn ang="0">
                <a:pos x="55" y="82"/>
              </a:cxn>
              <a:cxn ang="0">
                <a:pos x="60" y="82"/>
              </a:cxn>
              <a:cxn ang="0">
                <a:pos x="93" y="104"/>
              </a:cxn>
              <a:cxn ang="0">
                <a:pos x="80" y="67"/>
              </a:cxn>
              <a:cxn ang="0">
                <a:pos x="81" y="62"/>
              </a:cxn>
            </a:cxnLst>
            <a:rect l="0" t="0" r="r" b="b"/>
            <a:pathLst>
              <a:path w="111" h="106">
                <a:moveTo>
                  <a:pt x="81" y="62"/>
                </a:moveTo>
                <a:cubicBezTo>
                  <a:pt x="111" y="38"/>
                  <a:pt x="111" y="38"/>
                  <a:pt x="111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1" y="40"/>
                  <a:pt x="69" y="39"/>
                  <a:pt x="69" y="37"/>
                </a:cubicBezTo>
                <a:cubicBezTo>
                  <a:pt x="53" y="0"/>
                  <a:pt x="53" y="0"/>
                  <a:pt x="53" y="0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40"/>
                  <a:pt x="40" y="41"/>
                  <a:pt x="38" y="41"/>
                </a:cubicBezTo>
                <a:cubicBezTo>
                  <a:pt x="0" y="43"/>
                  <a:pt x="0" y="43"/>
                  <a:pt x="0" y="43"/>
                </a:cubicBezTo>
                <a:cubicBezTo>
                  <a:pt x="32" y="65"/>
                  <a:pt x="32" y="65"/>
                  <a:pt x="32" y="65"/>
                </a:cubicBezTo>
                <a:cubicBezTo>
                  <a:pt x="34" y="66"/>
                  <a:pt x="34" y="67"/>
                  <a:pt x="34" y="69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55" y="82"/>
                  <a:pt x="55" y="82"/>
                  <a:pt x="55" y="82"/>
                </a:cubicBezTo>
                <a:cubicBezTo>
                  <a:pt x="57" y="81"/>
                  <a:pt x="59" y="81"/>
                  <a:pt x="60" y="82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67"/>
                  <a:pt x="80" y="67"/>
                  <a:pt x="80" y="67"/>
                </a:cubicBezTo>
                <a:cubicBezTo>
                  <a:pt x="79" y="65"/>
                  <a:pt x="80" y="63"/>
                  <a:pt x="81" y="62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5861050" y="-7938"/>
            <a:ext cx="3044825" cy="6870701"/>
          </a:xfrm>
          <a:custGeom>
            <a:avLst/>
            <a:gdLst/>
            <a:ahLst/>
            <a:cxnLst>
              <a:cxn ang="0">
                <a:pos x="823" y="1253"/>
              </a:cxn>
              <a:cxn ang="0">
                <a:pos x="614" y="46"/>
              </a:cxn>
              <a:cxn ang="0">
                <a:pos x="566" y="0"/>
              </a:cxn>
              <a:cxn ang="0">
                <a:pos x="507" y="0"/>
              </a:cxn>
              <a:cxn ang="0">
                <a:pos x="575" y="56"/>
              </a:cxn>
              <a:cxn ang="0">
                <a:pos x="594" y="76"/>
              </a:cxn>
              <a:cxn ang="0">
                <a:pos x="722" y="246"/>
              </a:cxn>
              <a:cxn ang="0">
                <a:pos x="803" y="1247"/>
              </a:cxn>
              <a:cxn ang="0">
                <a:pos x="189" y="2081"/>
              </a:cxn>
              <a:cxn ang="0">
                <a:pos x="0" y="2164"/>
              </a:cxn>
              <a:cxn ang="0">
                <a:pos x="111" y="2164"/>
              </a:cxn>
              <a:cxn ang="0">
                <a:pos x="209" y="2113"/>
              </a:cxn>
              <a:cxn ang="0">
                <a:pos x="823" y="1253"/>
              </a:cxn>
            </a:cxnLst>
            <a:rect l="0" t="0" r="r" b="b"/>
            <a:pathLst>
              <a:path w="957" h="2164">
                <a:moveTo>
                  <a:pt x="823" y="1253"/>
                </a:moveTo>
                <a:cubicBezTo>
                  <a:pt x="957" y="774"/>
                  <a:pt x="863" y="307"/>
                  <a:pt x="614" y="46"/>
                </a:cubicBezTo>
                <a:cubicBezTo>
                  <a:pt x="599" y="30"/>
                  <a:pt x="583" y="15"/>
                  <a:pt x="56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30" y="17"/>
                  <a:pt x="553" y="36"/>
                  <a:pt x="575" y="56"/>
                </a:cubicBezTo>
                <a:cubicBezTo>
                  <a:pt x="581" y="63"/>
                  <a:pt x="588" y="69"/>
                  <a:pt x="594" y="76"/>
                </a:cubicBezTo>
                <a:cubicBezTo>
                  <a:pt x="643" y="125"/>
                  <a:pt x="686" y="183"/>
                  <a:pt x="722" y="246"/>
                </a:cubicBezTo>
                <a:cubicBezTo>
                  <a:pt x="871" y="507"/>
                  <a:pt x="911" y="873"/>
                  <a:pt x="803" y="1247"/>
                </a:cubicBezTo>
                <a:cubicBezTo>
                  <a:pt x="695" y="1624"/>
                  <a:pt x="461" y="1925"/>
                  <a:pt x="189" y="2081"/>
                </a:cubicBezTo>
                <a:cubicBezTo>
                  <a:pt x="127" y="2116"/>
                  <a:pt x="64" y="2144"/>
                  <a:pt x="0" y="2164"/>
                </a:cubicBezTo>
                <a:cubicBezTo>
                  <a:pt x="111" y="2164"/>
                  <a:pt x="111" y="2164"/>
                  <a:pt x="111" y="2164"/>
                </a:cubicBezTo>
                <a:cubicBezTo>
                  <a:pt x="144" y="2149"/>
                  <a:pt x="177" y="2132"/>
                  <a:pt x="209" y="2113"/>
                </a:cubicBezTo>
                <a:cubicBezTo>
                  <a:pt x="481" y="1952"/>
                  <a:pt x="715" y="1642"/>
                  <a:pt x="823" y="1253"/>
                </a:cubicBezTo>
                <a:close/>
              </a:path>
            </a:pathLst>
          </a:custGeom>
          <a:solidFill>
            <a:srgbClr val="EA0000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7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Presenters Name</a:t>
            </a:r>
          </a:p>
          <a:p>
            <a:r>
              <a:rPr lang="en-US"/>
              <a:t>Insert Presenters Title</a:t>
            </a:r>
          </a:p>
        </p:txBody>
      </p:sp>
      <p:sp>
        <p:nvSpPr>
          <p:cNvPr id="19488" name="Rectangle 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89" name="Rectangle 33"/>
          <p:cNvSpPr>
            <a:spLocks noGrp="1" noChangeArrowheads="1"/>
          </p:cNvSpPr>
          <p:nvPr>
            <p:ph type="sldNum" sz="quarter" idx="4"/>
          </p:nvPr>
        </p:nvSpPr>
        <p:spPr>
          <a:ln algn="ctr"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3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3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/>
      <p:bldP spid="1948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4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88913"/>
            <a:ext cx="2084387" cy="5891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325" y="188913"/>
            <a:ext cx="6100763" cy="5891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325" y="1006475"/>
            <a:ext cx="409257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1006475"/>
            <a:ext cx="409257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937125"/>
            <a:ext cx="9144000" cy="192722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0"/>
                </a:schemeClr>
              </a:gs>
              <a:gs pos="100000">
                <a:schemeClr val="bg2"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63050" y="-7938"/>
            <a:ext cx="1588" cy="6870701"/>
          </a:xfrm>
          <a:prstGeom prst="rect">
            <a:avLst/>
          </a:prstGeom>
          <a:solidFill>
            <a:srgbClr val="00BF1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6213475" y="-7938"/>
            <a:ext cx="2730500" cy="6870701"/>
          </a:xfrm>
          <a:custGeom>
            <a:avLst/>
            <a:gdLst/>
            <a:ahLst/>
            <a:cxnLst>
              <a:cxn ang="0">
                <a:pos x="724" y="1264"/>
              </a:cxn>
              <a:cxn ang="0">
                <a:pos x="515" y="0"/>
              </a:cxn>
              <a:cxn ang="0">
                <a:pos x="455" y="0"/>
              </a:cxn>
              <a:cxn ang="0">
                <a:pos x="503" y="46"/>
              </a:cxn>
              <a:cxn ang="0">
                <a:pos x="712" y="1253"/>
              </a:cxn>
              <a:cxn ang="0">
                <a:pos x="98" y="2113"/>
              </a:cxn>
              <a:cxn ang="0">
                <a:pos x="0" y="2164"/>
              </a:cxn>
              <a:cxn ang="0">
                <a:pos x="110" y="2164"/>
              </a:cxn>
              <a:cxn ang="0">
                <a:pos x="724" y="1264"/>
              </a:cxn>
            </a:cxnLst>
            <a:rect l="0" t="0" r="r" b="b"/>
            <a:pathLst>
              <a:path w="858" h="2164">
                <a:moveTo>
                  <a:pt x="724" y="1264"/>
                </a:moveTo>
                <a:cubicBezTo>
                  <a:pt x="858" y="761"/>
                  <a:pt x="764" y="273"/>
                  <a:pt x="515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72" y="15"/>
                  <a:pt x="488" y="30"/>
                  <a:pt x="503" y="46"/>
                </a:cubicBezTo>
                <a:cubicBezTo>
                  <a:pt x="752" y="307"/>
                  <a:pt x="846" y="774"/>
                  <a:pt x="712" y="1253"/>
                </a:cubicBezTo>
                <a:cubicBezTo>
                  <a:pt x="604" y="1642"/>
                  <a:pt x="370" y="1952"/>
                  <a:pt x="98" y="2113"/>
                </a:cubicBezTo>
                <a:cubicBezTo>
                  <a:pt x="66" y="2132"/>
                  <a:pt x="33" y="2149"/>
                  <a:pt x="0" y="2164"/>
                </a:cubicBezTo>
                <a:cubicBezTo>
                  <a:pt x="110" y="2164"/>
                  <a:pt x="110" y="2164"/>
                  <a:pt x="110" y="2164"/>
                </a:cubicBezTo>
                <a:cubicBezTo>
                  <a:pt x="382" y="1995"/>
                  <a:pt x="616" y="1671"/>
                  <a:pt x="724" y="1264"/>
                </a:cubicBez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shade val="95294"/>
                  <a:invGamma/>
                </a:srgbClr>
              </a:gs>
            </a:gsLst>
            <a:lin ang="5400000" scaled="1"/>
          </a:gra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6564313" y="-7938"/>
            <a:ext cx="2598737" cy="6870701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614" y="1264"/>
              </a:cxn>
              <a:cxn ang="0">
                <a:pos x="0" y="2164"/>
              </a:cxn>
              <a:cxn ang="0">
                <a:pos x="817" y="2164"/>
              </a:cxn>
              <a:cxn ang="0">
                <a:pos x="817" y="0"/>
              </a:cxn>
              <a:cxn ang="0">
                <a:pos x="405" y="0"/>
              </a:cxn>
            </a:cxnLst>
            <a:rect l="0" t="0" r="r" b="b"/>
            <a:pathLst>
              <a:path w="817" h="2164">
                <a:moveTo>
                  <a:pt x="405" y="0"/>
                </a:moveTo>
                <a:cubicBezTo>
                  <a:pt x="654" y="273"/>
                  <a:pt x="748" y="761"/>
                  <a:pt x="614" y="1264"/>
                </a:cubicBezTo>
                <a:cubicBezTo>
                  <a:pt x="506" y="1671"/>
                  <a:pt x="272" y="1995"/>
                  <a:pt x="0" y="2164"/>
                </a:cubicBezTo>
                <a:cubicBezTo>
                  <a:pt x="817" y="2164"/>
                  <a:pt x="817" y="2164"/>
                  <a:pt x="817" y="2164"/>
                </a:cubicBezTo>
                <a:cubicBezTo>
                  <a:pt x="817" y="0"/>
                  <a:pt x="817" y="0"/>
                  <a:pt x="817" y="0"/>
                </a:cubicBezTo>
                <a:lnTo>
                  <a:pt x="405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5882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 rot="5400000">
            <a:off x="6850856" y="6633369"/>
            <a:ext cx="288925" cy="300038"/>
          </a:xfrm>
          <a:custGeom>
            <a:avLst/>
            <a:gdLst/>
            <a:ahLst/>
            <a:cxnLst>
              <a:cxn ang="0">
                <a:pos x="178" y="32"/>
              </a:cxn>
              <a:cxn ang="0">
                <a:pos x="110" y="59"/>
              </a:cxn>
              <a:cxn ang="0">
                <a:pos x="66" y="0"/>
              </a:cxn>
              <a:cxn ang="0">
                <a:pos x="68" y="75"/>
              </a:cxn>
              <a:cxn ang="0">
                <a:pos x="0" y="99"/>
              </a:cxn>
              <a:cxn ang="0">
                <a:pos x="70" y="119"/>
              </a:cxn>
              <a:cxn ang="0">
                <a:pos x="72" y="189"/>
              </a:cxn>
              <a:cxn ang="0">
                <a:pos x="112" y="131"/>
              </a:cxn>
              <a:cxn ang="0">
                <a:pos x="182" y="151"/>
              </a:cxn>
              <a:cxn ang="0">
                <a:pos x="138" y="93"/>
              </a:cxn>
              <a:cxn ang="0">
                <a:pos x="178" y="32"/>
              </a:cxn>
            </a:cxnLst>
            <a:rect l="0" t="0" r="r" b="b"/>
            <a:pathLst>
              <a:path w="182" h="189">
                <a:moveTo>
                  <a:pt x="178" y="32"/>
                </a:moveTo>
                <a:lnTo>
                  <a:pt x="110" y="59"/>
                </a:lnTo>
                <a:lnTo>
                  <a:pt x="66" y="0"/>
                </a:lnTo>
                <a:lnTo>
                  <a:pt x="68" y="75"/>
                </a:lnTo>
                <a:lnTo>
                  <a:pt x="0" y="99"/>
                </a:lnTo>
                <a:lnTo>
                  <a:pt x="70" y="119"/>
                </a:lnTo>
                <a:lnTo>
                  <a:pt x="72" y="189"/>
                </a:lnTo>
                <a:lnTo>
                  <a:pt x="112" y="131"/>
                </a:lnTo>
                <a:lnTo>
                  <a:pt x="182" y="151"/>
                </a:lnTo>
                <a:lnTo>
                  <a:pt x="138" y="93"/>
                </a:lnTo>
                <a:lnTo>
                  <a:pt x="178" y="3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 rot="5400000">
            <a:off x="7864476" y="5534025"/>
            <a:ext cx="298450" cy="2889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92" y="46"/>
              </a:cxn>
              <a:cxn ang="0">
                <a:pos x="32" y="6"/>
              </a:cxn>
              <a:cxn ang="0">
                <a:pos x="56" y="74"/>
              </a:cxn>
              <a:cxn ang="0">
                <a:pos x="0" y="118"/>
              </a:cxn>
              <a:cxn ang="0">
                <a:pos x="72" y="116"/>
              </a:cxn>
              <a:cxn ang="0">
                <a:pos x="96" y="182"/>
              </a:cxn>
              <a:cxn ang="0">
                <a:pos x="116" y="114"/>
              </a:cxn>
              <a:cxn ang="0">
                <a:pos x="188" y="110"/>
              </a:cxn>
              <a:cxn ang="0">
                <a:pos x="128" y="70"/>
              </a:cxn>
              <a:cxn ang="0">
                <a:pos x="148" y="0"/>
              </a:cxn>
            </a:cxnLst>
            <a:rect l="0" t="0" r="r" b="b"/>
            <a:pathLst>
              <a:path w="188" h="182">
                <a:moveTo>
                  <a:pt x="148" y="0"/>
                </a:moveTo>
                <a:lnTo>
                  <a:pt x="92" y="46"/>
                </a:lnTo>
                <a:lnTo>
                  <a:pt x="32" y="6"/>
                </a:lnTo>
                <a:lnTo>
                  <a:pt x="56" y="74"/>
                </a:lnTo>
                <a:lnTo>
                  <a:pt x="0" y="118"/>
                </a:lnTo>
                <a:lnTo>
                  <a:pt x="72" y="116"/>
                </a:lnTo>
                <a:lnTo>
                  <a:pt x="96" y="182"/>
                </a:lnTo>
                <a:lnTo>
                  <a:pt x="116" y="114"/>
                </a:lnTo>
                <a:lnTo>
                  <a:pt x="188" y="110"/>
                </a:lnTo>
                <a:lnTo>
                  <a:pt x="128" y="70"/>
                </a:lnTo>
                <a:lnTo>
                  <a:pt x="148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5400000">
            <a:off x="8143081" y="5088732"/>
            <a:ext cx="295275" cy="300038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82" y="54"/>
              </a:cxn>
              <a:cxn ang="0">
                <a:pos x="16" y="22"/>
              </a:cxn>
              <a:cxn ang="0">
                <a:pos x="50" y="86"/>
              </a:cxn>
              <a:cxn ang="0">
                <a:pos x="0" y="138"/>
              </a:cxn>
              <a:cxn ang="0">
                <a:pos x="72" y="126"/>
              </a:cxn>
              <a:cxn ang="0">
                <a:pos x="106" y="189"/>
              </a:cxn>
              <a:cxn ang="0">
                <a:pos x="114" y="116"/>
              </a:cxn>
              <a:cxn ang="0">
                <a:pos x="186" y="104"/>
              </a:cxn>
              <a:cxn ang="0">
                <a:pos x="120" y="72"/>
              </a:cxn>
              <a:cxn ang="0">
                <a:pos x="130" y="0"/>
              </a:cxn>
            </a:cxnLst>
            <a:rect l="0" t="0" r="r" b="b"/>
            <a:pathLst>
              <a:path w="186" h="189">
                <a:moveTo>
                  <a:pt x="130" y="0"/>
                </a:moveTo>
                <a:lnTo>
                  <a:pt x="82" y="54"/>
                </a:lnTo>
                <a:lnTo>
                  <a:pt x="16" y="22"/>
                </a:lnTo>
                <a:lnTo>
                  <a:pt x="50" y="86"/>
                </a:lnTo>
                <a:lnTo>
                  <a:pt x="0" y="138"/>
                </a:lnTo>
                <a:lnTo>
                  <a:pt x="72" y="126"/>
                </a:lnTo>
                <a:lnTo>
                  <a:pt x="106" y="189"/>
                </a:lnTo>
                <a:lnTo>
                  <a:pt x="114" y="116"/>
                </a:lnTo>
                <a:lnTo>
                  <a:pt x="186" y="104"/>
                </a:lnTo>
                <a:lnTo>
                  <a:pt x="120" y="72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5400000">
            <a:off x="8362950" y="4619625"/>
            <a:ext cx="295275" cy="295275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80" y="52"/>
              </a:cxn>
              <a:cxn ang="0">
                <a:pos x="14" y="22"/>
              </a:cxn>
              <a:cxn ang="0">
                <a:pos x="50" y="86"/>
              </a:cxn>
              <a:cxn ang="0">
                <a:pos x="0" y="136"/>
              </a:cxn>
              <a:cxn ang="0">
                <a:pos x="70" y="124"/>
              </a:cxn>
              <a:cxn ang="0">
                <a:pos x="104" y="186"/>
              </a:cxn>
              <a:cxn ang="0">
                <a:pos x="114" y="116"/>
              </a:cxn>
              <a:cxn ang="0">
                <a:pos x="186" y="102"/>
              </a:cxn>
              <a:cxn ang="0">
                <a:pos x="120" y="72"/>
              </a:cxn>
              <a:cxn ang="0">
                <a:pos x="130" y="0"/>
              </a:cxn>
            </a:cxnLst>
            <a:rect l="0" t="0" r="r" b="b"/>
            <a:pathLst>
              <a:path w="186" h="186">
                <a:moveTo>
                  <a:pt x="130" y="0"/>
                </a:moveTo>
                <a:lnTo>
                  <a:pt x="80" y="52"/>
                </a:lnTo>
                <a:lnTo>
                  <a:pt x="14" y="22"/>
                </a:lnTo>
                <a:lnTo>
                  <a:pt x="50" y="86"/>
                </a:lnTo>
                <a:lnTo>
                  <a:pt x="0" y="136"/>
                </a:lnTo>
                <a:lnTo>
                  <a:pt x="70" y="124"/>
                </a:lnTo>
                <a:lnTo>
                  <a:pt x="104" y="186"/>
                </a:lnTo>
                <a:lnTo>
                  <a:pt x="114" y="116"/>
                </a:lnTo>
                <a:lnTo>
                  <a:pt x="186" y="102"/>
                </a:lnTo>
                <a:lnTo>
                  <a:pt x="120" y="72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 rot="5400000">
            <a:off x="8543132" y="4126706"/>
            <a:ext cx="285750" cy="300037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68" y="59"/>
              </a:cxn>
              <a:cxn ang="0">
                <a:pos x="0" y="36"/>
              </a:cxn>
              <a:cxn ang="0">
                <a:pos x="42" y="95"/>
              </a:cxn>
              <a:cxn ang="0">
                <a:pos x="0" y="153"/>
              </a:cxn>
              <a:cxn ang="0">
                <a:pos x="68" y="131"/>
              </a:cxn>
              <a:cxn ang="0">
                <a:pos x="110" y="189"/>
              </a:cxn>
              <a:cxn ang="0">
                <a:pos x="110" y="117"/>
              </a:cxn>
              <a:cxn ang="0">
                <a:pos x="180" y="95"/>
              </a:cxn>
              <a:cxn ang="0">
                <a:pos x="110" y="73"/>
              </a:cxn>
              <a:cxn ang="0">
                <a:pos x="110" y="0"/>
              </a:cxn>
            </a:cxnLst>
            <a:rect l="0" t="0" r="r" b="b"/>
            <a:pathLst>
              <a:path w="180" h="189">
                <a:moveTo>
                  <a:pt x="110" y="0"/>
                </a:moveTo>
                <a:lnTo>
                  <a:pt x="68" y="59"/>
                </a:lnTo>
                <a:lnTo>
                  <a:pt x="0" y="36"/>
                </a:lnTo>
                <a:lnTo>
                  <a:pt x="42" y="95"/>
                </a:lnTo>
                <a:lnTo>
                  <a:pt x="0" y="153"/>
                </a:lnTo>
                <a:lnTo>
                  <a:pt x="68" y="131"/>
                </a:lnTo>
                <a:lnTo>
                  <a:pt x="110" y="189"/>
                </a:lnTo>
                <a:lnTo>
                  <a:pt x="110" y="117"/>
                </a:lnTo>
                <a:lnTo>
                  <a:pt x="180" y="95"/>
                </a:lnTo>
                <a:lnTo>
                  <a:pt x="110" y="73"/>
                </a:lnTo>
                <a:lnTo>
                  <a:pt x="11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 rot="5400000">
            <a:off x="8678069" y="3612356"/>
            <a:ext cx="298450" cy="300038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72" y="64"/>
              </a:cxn>
              <a:cxn ang="0">
                <a:pos x="0" y="52"/>
              </a:cxn>
              <a:cxn ang="0">
                <a:pos x="52" y="104"/>
              </a:cxn>
              <a:cxn ang="0">
                <a:pos x="18" y="169"/>
              </a:cxn>
              <a:cxn ang="0">
                <a:pos x="82" y="136"/>
              </a:cxn>
              <a:cxn ang="0">
                <a:pos x="132" y="189"/>
              </a:cxn>
              <a:cxn ang="0">
                <a:pos x="122" y="116"/>
              </a:cxn>
              <a:cxn ang="0">
                <a:pos x="188" y="84"/>
              </a:cxn>
              <a:cxn ang="0">
                <a:pos x="116" y="72"/>
              </a:cxn>
              <a:cxn ang="0">
                <a:pos x="106" y="0"/>
              </a:cxn>
            </a:cxnLst>
            <a:rect l="0" t="0" r="r" b="b"/>
            <a:pathLst>
              <a:path w="188" h="189">
                <a:moveTo>
                  <a:pt x="106" y="0"/>
                </a:moveTo>
                <a:lnTo>
                  <a:pt x="72" y="64"/>
                </a:lnTo>
                <a:lnTo>
                  <a:pt x="0" y="52"/>
                </a:lnTo>
                <a:lnTo>
                  <a:pt x="52" y="104"/>
                </a:lnTo>
                <a:lnTo>
                  <a:pt x="18" y="169"/>
                </a:lnTo>
                <a:lnTo>
                  <a:pt x="82" y="136"/>
                </a:lnTo>
                <a:lnTo>
                  <a:pt x="132" y="189"/>
                </a:lnTo>
                <a:lnTo>
                  <a:pt x="122" y="116"/>
                </a:lnTo>
                <a:lnTo>
                  <a:pt x="188" y="84"/>
                </a:lnTo>
                <a:lnTo>
                  <a:pt x="116" y="72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 rot="5400000">
            <a:off x="8769351" y="3095625"/>
            <a:ext cx="298450" cy="295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72" y="64"/>
              </a:cxn>
              <a:cxn ang="0">
                <a:pos x="0" y="50"/>
              </a:cxn>
              <a:cxn ang="0">
                <a:pos x="52" y="104"/>
              </a:cxn>
              <a:cxn ang="0">
                <a:pos x="18" y="166"/>
              </a:cxn>
              <a:cxn ang="0">
                <a:pos x="82" y="136"/>
              </a:cxn>
              <a:cxn ang="0">
                <a:pos x="132" y="186"/>
              </a:cxn>
              <a:cxn ang="0">
                <a:pos x="122" y="116"/>
              </a:cxn>
              <a:cxn ang="0">
                <a:pos x="188" y="84"/>
              </a:cxn>
              <a:cxn ang="0">
                <a:pos x="116" y="72"/>
              </a:cxn>
              <a:cxn ang="0">
                <a:pos x="106" y="0"/>
              </a:cxn>
            </a:cxnLst>
            <a:rect l="0" t="0" r="r" b="b"/>
            <a:pathLst>
              <a:path w="188" h="186">
                <a:moveTo>
                  <a:pt x="106" y="0"/>
                </a:moveTo>
                <a:lnTo>
                  <a:pt x="72" y="64"/>
                </a:lnTo>
                <a:lnTo>
                  <a:pt x="0" y="50"/>
                </a:lnTo>
                <a:lnTo>
                  <a:pt x="52" y="104"/>
                </a:lnTo>
                <a:lnTo>
                  <a:pt x="18" y="166"/>
                </a:lnTo>
                <a:lnTo>
                  <a:pt x="82" y="136"/>
                </a:lnTo>
                <a:lnTo>
                  <a:pt x="132" y="186"/>
                </a:lnTo>
                <a:lnTo>
                  <a:pt x="122" y="116"/>
                </a:lnTo>
                <a:lnTo>
                  <a:pt x="188" y="84"/>
                </a:lnTo>
                <a:lnTo>
                  <a:pt x="116" y="72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 rot="5400000">
            <a:off x="8815387" y="2568576"/>
            <a:ext cx="301625" cy="28575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74" y="68"/>
              </a:cxn>
              <a:cxn ang="0">
                <a:pos x="0" y="66"/>
              </a:cxn>
              <a:cxn ang="0">
                <a:pos x="58" y="110"/>
              </a:cxn>
              <a:cxn ang="0">
                <a:pos x="34" y="178"/>
              </a:cxn>
              <a:cxn ang="0">
                <a:pos x="92" y="138"/>
              </a:cxn>
              <a:cxn ang="0">
                <a:pos x="150" y="180"/>
              </a:cxn>
              <a:cxn ang="0">
                <a:pos x="130" y="112"/>
              </a:cxn>
              <a:cxn ang="0">
                <a:pos x="190" y="72"/>
              </a:cxn>
              <a:cxn ang="0">
                <a:pos x="118" y="70"/>
              </a:cxn>
              <a:cxn ang="0">
                <a:pos x="98" y="0"/>
              </a:cxn>
            </a:cxnLst>
            <a:rect l="0" t="0" r="r" b="b"/>
            <a:pathLst>
              <a:path w="190" h="180">
                <a:moveTo>
                  <a:pt x="98" y="0"/>
                </a:moveTo>
                <a:lnTo>
                  <a:pt x="74" y="68"/>
                </a:lnTo>
                <a:lnTo>
                  <a:pt x="0" y="66"/>
                </a:lnTo>
                <a:lnTo>
                  <a:pt x="58" y="110"/>
                </a:lnTo>
                <a:lnTo>
                  <a:pt x="34" y="178"/>
                </a:lnTo>
                <a:lnTo>
                  <a:pt x="92" y="138"/>
                </a:lnTo>
                <a:lnTo>
                  <a:pt x="150" y="180"/>
                </a:lnTo>
                <a:lnTo>
                  <a:pt x="130" y="112"/>
                </a:lnTo>
                <a:lnTo>
                  <a:pt x="190" y="72"/>
                </a:lnTo>
                <a:lnTo>
                  <a:pt x="118" y="70"/>
                </a:lnTo>
                <a:lnTo>
                  <a:pt x="98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 rot="5400000">
            <a:off x="8797131" y="2032794"/>
            <a:ext cx="300038" cy="292100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75" y="70"/>
              </a:cxn>
              <a:cxn ang="0">
                <a:pos x="0" y="78"/>
              </a:cxn>
              <a:cxn ang="0">
                <a:pos x="65" y="114"/>
              </a:cxn>
              <a:cxn ang="0">
                <a:pos x="51" y="184"/>
              </a:cxn>
              <a:cxn ang="0">
                <a:pos x="103" y="136"/>
              </a:cxn>
              <a:cxn ang="0">
                <a:pos x="165" y="172"/>
              </a:cxn>
              <a:cxn ang="0">
                <a:pos x="137" y="106"/>
              </a:cxn>
              <a:cxn ang="0">
                <a:pos x="189" y="58"/>
              </a:cxn>
              <a:cxn ang="0">
                <a:pos x="117" y="66"/>
              </a:cxn>
              <a:cxn ang="0">
                <a:pos x="89" y="0"/>
              </a:cxn>
            </a:cxnLst>
            <a:rect l="0" t="0" r="r" b="b"/>
            <a:pathLst>
              <a:path w="189" h="184">
                <a:moveTo>
                  <a:pt x="89" y="0"/>
                </a:moveTo>
                <a:lnTo>
                  <a:pt x="75" y="70"/>
                </a:lnTo>
                <a:lnTo>
                  <a:pt x="0" y="78"/>
                </a:lnTo>
                <a:lnTo>
                  <a:pt x="65" y="114"/>
                </a:lnTo>
                <a:lnTo>
                  <a:pt x="51" y="184"/>
                </a:lnTo>
                <a:lnTo>
                  <a:pt x="103" y="136"/>
                </a:lnTo>
                <a:lnTo>
                  <a:pt x="165" y="172"/>
                </a:lnTo>
                <a:lnTo>
                  <a:pt x="137" y="106"/>
                </a:lnTo>
                <a:lnTo>
                  <a:pt x="189" y="58"/>
                </a:lnTo>
                <a:lnTo>
                  <a:pt x="117" y="66"/>
                </a:lnTo>
                <a:lnTo>
                  <a:pt x="89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 rot="5400000">
            <a:off x="8732044" y="1499394"/>
            <a:ext cx="292100" cy="303212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0" y="72"/>
              </a:cxn>
              <a:cxn ang="0">
                <a:pos x="0" y="92"/>
              </a:cxn>
              <a:cxn ang="0">
                <a:pos x="70" y="118"/>
              </a:cxn>
              <a:cxn ang="0">
                <a:pos x="66" y="191"/>
              </a:cxn>
              <a:cxn ang="0">
                <a:pos x="110" y="134"/>
              </a:cxn>
              <a:cxn ang="0">
                <a:pos x="178" y="158"/>
              </a:cxn>
              <a:cxn ang="0">
                <a:pos x="138" y="98"/>
              </a:cxn>
              <a:cxn ang="0">
                <a:pos x="184" y="42"/>
              </a:cxn>
              <a:cxn ang="0">
                <a:pos x="114" y="62"/>
              </a:cxn>
              <a:cxn ang="0">
                <a:pos x="74" y="0"/>
              </a:cxn>
            </a:cxnLst>
            <a:rect l="0" t="0" r="r" b="b"/>
            <a:pathLst>
              <a:path w="184" h="191">
                <a:moveTo>
                  <a:pt x="74" y="0"/>
                </a:moveTo>
                <a:lnTo>
                  <a:pt x="70" y="72"/>
                </a:lnTo>
                <a:lnTo>
                  <a:pt x="0" y="92"/>
                </a:lnTo>
                <a:lnTo>
                  <a:pt x="70" y="118"/>
                </a:lnTo>
                <a:lnTo>
                  <a:pt x="66" y="191"/>
                </a:lnTo>
                <a:lnTo>
                  <a:pt x="110" y="134"/>
                </a:lnTo>
                <a:lnTo>
                  <a:pt x="178" y="158"/>
                </a:lnTo>
                <a:lnTo>
                  <a:pt x="138" y="98"/>
                </a:lnTo>
                <a:lnTo>
                  <a:pt x="184" y="42"/>
                </a:lnTo>
                <a:lnTo>
                  <a:pt x="114" y="62"/>
                </a:lnTo>
                <a:lnTo>
                  <a:pt x="74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 rot="5400000">
            <a:off x="8600281" y="991394"/>
            <a:ext cx="288925" cy="300038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0" y="72"/>
              </a:cxn>
              <a:cxn ang="0">
                <a:pos x="0" y="90"/>
              </a:cxn>
              <a:cxn ang="0">
                <a:pos x="68" y="117"/>
              </a:cxn>
              <a:cxn ang="0">
                <a:pos x="64" y="189"/>
              </a:cxn>
              <a:cxn ang="0">
                <a:pos x="108" y="133"/>
              </a:cxn>
              <a:cxn ang="0">
                <a:pos x="176" y="159"/>
              </a:cxn>
              <a:cxn ang="0">
                <a:pos x="136" y="99"/>
              </a:cxn>
              <a:cxn ang="0">
                <a:pos x="182" y="40"/>
              </a:cxn>
              <a:cxn ang="0">
                <a:pos x="112" y="60"/>
              </a:cxn>
              <a:cxn ang="0">
                <a:pos x="72" y="0"/>
              </a:cxn>
            </a:cxnLst>
            <a:rect l="0" t="0" r="r" b="b"/>
            <a:pathLst>
              <a:path w="182" h="189">
                <a:moveTo>
                  <a:pt x="72" y="0"/>
                </a:moveTo>
                <a:lnTo>
                  <a:pt x="70" y="72"/>
                </a:lnTo>
                <a:lnTo>
                  <a:pt x="0" y="90"/>
                </a:lnTo>
                <a:lnTo>
                  <a:pt x="68" y="117"/>
                </a:lnTo>
                <a:lnTo>
                  <a:pt x="64" y="189"/>
                </a:lnTo>
                <a:lnTo>
                  <a:pt x="108" y="133"/>
                </a:lnTo>
                <a:lnTo>
                  <a:pt x="176" y="159"/>
                </a:lnTo>
                <a:lnTo>
                  <a:pt x="136" y="99"/>
                </a:lnTo>
                <a:lnTo>
                  <a:pt x="182" y="40"/>
                </a:lnTo>
                <a:lnTo>
                  <a:pt x="112" y="60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 rot="5400000">
            <a:off x="8411369" y="511969"/>
            <a:ext cx="293687" cy="29527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67" y="70"/>
              </a:cxn>
              <a:cxn ang="0">
                <a:pos x="0" y="102"/>
              </a:cxn>
              <a:cxn ang="0">
                <a:pos x="73" y="116"/>
              </a:cxn>
              <a:cxn ang="0">
                <a:pos x="81" y="186"/>
              </a:cxn>
              <a:cxn ang="0">
                <a:pos x="115" y="124"/>
              </a:cxn>
              <a:cxn ang="0">
                <a:pos x="185" y="136"/>
              </a:cxn>
              <a:cxn ang="0">
                <a:pos x="137" y="84"/>
              </a:cxn>
              <a:cxn ang="0">
                <a:pos x="171" y="20"/>
              </a:cxn>
              <a:cxn ang="0">
                <a:pos x="107" y="52"/>
              </a:cxn>
              <a:cxn ang="0">
                <a:pos x="57" y="0"/>
              </a:cxn>
            </a:cxnLst>
            <a:rect l="0" t="0" r="r" b="b"/>
            <a:pathLst>
              <a:path w="185" h="186">
                <a:moveTo>
                  <a:pt x="57" y="0"/>
                </a:moveTo>
                <a:lnTo>
                  <a:pt x="67" y="70"/>
                </a:lnTo>
                <a:lnTo>
                  <a:pt x="0" y="102"/>
                </a:lnTo>
                <a:lnTo>
                  <a:pt x="73" y="116"/>
                </a:lnTo>
                <a:lnTo>
                  <a:pt x="81" y="186"/>
                </a:lnTo>
                <a:lnTo>
                  <a:pt x="115" y="124"/>
                </a:lnTo>
                <a:lnTo>
                  <a:pt x="185" y="136"/>
                </a:lnTo>
                <a:lnTo>
                  <a:pt x="137" y="84"/>
                </a:lnTo>
                <a:lnTo>
                  <a:pt x="171" y="20"/>
                </a:lnTo>
                <a:lnTo>
                  <a:pt x="107" y="52"/>
                </a:lnTo>
                <a:lnTo>
                  <a:pt x="57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 rot="5400000">
            <a:off x="8157369" y="80169"/>
            <a:ext cx="298450" cy="287338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58" y="70"/>
              </a:cxn>
              <a:cxn ang="0">
                <a:pos x="0" y="114"/>
              </a:cxn>
              <a:cxn ang="0">
                <a:pos x="72" y="112"/>
              </a:cxn>
              <a:cxn ang="0">
                <a:pos x="96" y="181"/>
              </a:cxn>
              <a:cxn ang="0">
                <a:pos x="118" y="112"/>
              </a:cxn>
              <a:cxn ang="0">
                <a:pos x="188" y="110"/>
              </a:cxn>
              <a:cxn ang="0">
                <a:pos x="130" y="70"/>
              </a:cxn>
              <a:cxn ang="0">
                <a:pos x="152" y="0"/>
              </a:cxn>
              <a:cxn ang="0">
                <a:pos x="94" y="44"/>
              </a:cxn>
              <a:cxn ang="0">
                <a:pos x="34" y="2"/>
              </a:cxn>
            </a:cxnLst>
            <a:rect l="0" t="0" r="r" b="b"/>
            <a:pathLst>
              <a:path w="188" h="181">
                <a:moveTo>
                  <a:pt x="34" y="2"/>
                </a:moveTo>
                <a:lnTo>
                  <a:pt x="58" y="70"/>
                </a:lnTo>
                <a:lnTo>
                  <a:pt x="0" y="114"/>
                </a:lnTo>
                <a:lnTo>
                  <a:pt x="72" y="112"/>
                </a:lnTo>
                <a:lnTo>
                  <a:pt x="96" y="181"/>
                </a:lnTo>
                <a:lnTo>
                  <a:pt x="118" y="112"/>
                </a:lnTo>
                <a:lnTo>
                  <a:pt x="188" y="110"/>
                </a:lnTo>
                <a:lnTo>
                  <a:pt x="130" y="70"/>
                </a:lnTo>
                <a:lnTo>
                  <a:pt x="152" y="0"/>
                </a:lnTo>
                <a:lnTo>
                  <a:pt x="94" y="44"/>
                </a:lnTo>
                <a:lnTo>
                  <a:pt x="34" y="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8956675" y="0"/>
            <a:ext cx="187325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>
                  <a:alpha val="1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1100138" y="5754688"/>
            <a:ext cx="504825" cy="485775"/>
          </a:xfrm>
          <a:custGeom>
            <a:avLst/>
            <a:gdLst/>
            <a:ahLst/>
            <a:cxnLst>
              <a:cxn ang="0">
                <a:pos x="114" y="89"/>
              </a:cxn>
              <a:cxn ang="0">
                <a:pos x="157" y="54"/>
              </a:cxn>
              <a:cxn ang="0">
                <a:pos x="102" y="57"/>
              </a:cxn>
              <a:cxn ang="0">
                <a:pos x="97" y="53"/>
              </a:cxn>
              <a:cxn ang="0">
                <a:pos x="82" y="16"/>
              </a:cxn>
              <a:cxn ang="0">
                <a:pos x="76" y="0"/>
              </a:cxn>
              <a:cxn ang="0">
                <a:pos x="60" y="55"/>
              </a:cxn>
              <a:cxn ang="0">
                <a:pos x="55" y="58"/>
              </a:cxn>
              <a:cxn ang="0">
                <a:pos x="0" y="61"/>
              </a:cxn>
              <a:cxn ang="0">
                <a:pos x="46" y="92"/>
              </a:cxn>
              <a:cxn ang="0">
                <a:pos x="48" y="98"/>
              </a:cxn>
              <a:cxn ang="0">
                <a:pos x="34" y="148"/>
              </a:cxn>
              <a:cxn ang="0">
                <a:pos x="33" y="151"/>
              </a:cxn>
              <a:cxn ang="0">
                <a:pos x="35" y="149"/>
              </a:cxn>
              <a:cxn ang="0">
                <a:pos x="79" y="117"/>
              </a:cxn>
              <a:cxn ang="0">
                <a:pos x="85" y="117"/>
              </a:cxn>
              <a:cxn ang="0">
                <a:pos x="131" y="148"/>
              </a:cxn>
              <a:cxn ang="0">
                <a:pos x="113" y="94"/>
              </a:cxn>
              <a:cxn ang="0">
                <a:pos x="114" y="89"/>
              </a:cxn>
            </a:cxnLst>
            <a:rect l="0" t="0" r="r" b="b"/>
            <a:pathLst>
              <a:path w="157" h="151">
                <a:moveTo>
                  <a:pt x="114" y="89"/>
                </a:moveTo>
                <a:cubicBezTo>
                  <a:pt x="157" y="54"/>
                  <a:pt x="157" y="54"/>
                  <a:pt x="157" y="54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7"/>
                  <a:pt x="98" y="55"/>
                  <a:pt x="97" y="53"/>
                </a:cubicBezTo>
                <a:cubicBezTo>
                  <a:pt x="82" y="16"/>
                  <a:pt x="82" y="16"/>
                  <a:pt x="82" y="16"/>
                </a:cubicBezTo>
                <a:cubicBezTo>
                  <a:pt x="76" y="0"/>
                  <a:pt x="76" y="0"/>
                  <a:pt x="76" y="0"/>
                </a:cubicBezTo>
                <a:cubicBezTo>
                  <a:pt x="60" y="55"/>
                  <a:pt x="60" y="55"/>
                  <a:pt x="60" y="55"/>
                </a:cubicBezTo>
                <a:cubicBezTo>
                  <a:pt x="59" y="57"/>
                  <a:pt x="57" y="58"/>
                  <a:pt x="55" y="58"/>
                </a:cubicBezTo>
                <a:cubicBezTo>
                  <a:pt x="0" y="61"/>
                  <a:pt x="0" y="61"/>
                  <a:pt x="0" y="61"/>
                </a:cubicBezTo>
                <a:cubicBezTo>
                  <a:pt x="46" y="92"/>
                  <a:pt x="46" y="92"/>
                  <a:pt x="46" y="92"/>
                </a:cubicBezTo>
                <a:cubicBezTo>
                  <a:pt x="48" y="93"/>
                  <a:pt x="49" y="96"/>
                  <a:pt x="48" y="98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80" y="116"/>
                  <a:pt x="83" y="115"/>
                  <a:pt x="85" y="11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2" y="92"/>
                  <a:pt x="113" y="90"/>
                  <a:pt x="114" y="89"/>
                </a:cubicBezTo>
                <a:close/>
              </a:path>
            </a:pathLst>
          </a:custGeom>
          <a:solidFill>
            <a:srgbClr val="AEAEAE">
              <a:alpha val="72000"/>
            </a:srgb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127000" y="5180013"/>
            <a:ext cx="796925" cy="763587"/>
          </a:xfrm>
          <a:custGeom>
            <a:avLst/>
            <a:gdLst/>
            <a:ahLst/>
            <a:cxnLst>
              <a:cxn ang="0">
                <a:pos x="179" y="141"/>
              </a:cxn>
              <a:cxn ang="0">
                <a:pos x="248" y="86"/>
              </a:cxn>
              <a:cxn ang="0">
                <a:pos x="160" y="90"/>
              </a:cxn>
              <a:cxn ang="0">
                <a:pos x="154" y="86"/>
              </a:cxn>
              <a:cxn ang="0">
                <a:pos x="120" y="0"/>
              </a:cxn>
              <a:cxn ang="0">
                <a:pos x="99" y="70"/>
              </a:cxn>
              <a:cxn ang="0">
                <a:pos x="94" y="88"/>
              </a:cxn>
              <a:cxn ang="0">
                <a:pos x="88" y="93"/>
              </a:cxn>
              <a:cxn ang="0">
                <a:pos x="0" y="97"/>
              </a:cxn>
              <a:cxn ang="0">
                <a:pos x="74" y="146"/>
              </a:cxn>
              <a:cxn ang="0">
                <a:pos x="77" y="153"/>
              </a:cxn>
              <a:cxn ang="0">
                <a:pos x="53" y="237"/>
              </a:cxn>
              <a:cxn ang="0">
                <a:pos x="52" y="238"/>
              </a:cxn>
              <a:cxn ang="0">
                <a:pos x="126" y="184"/>
              </a:cxn>
              <a:cxn ang="0">
                <a:pos x="133" y="184"/>
              </a:cxn>
              <a:cxn ang="0">
                <a:pos x="207" y="234"/>
              </a:cxn>
              <a:cxn ang="0">
                <a:pos x="177" y="148"/>
              </a:cxn>
              <a:cxn ang="0">
                <a:pos x="179" y="141"/>
              </a:cxn>
            </a:cxnLst>
            <a:rect l="0" t="0" r="r" b="b"/>
            <a:pathLst>
              <a:path w="248" h="238">
                <a:moveTo>
                  <a:pt x="179" y="141"/>
                </a:moveTo>
                <a:cubicBezTo>
                  <a:pt x="248" y="86"/>
                  <a:pt x="248" y="86"/>
                  <a:pt x="248" y="86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58" y="90"/>
                  <a:pt x="155" y="88"/>
                  <a:pt x="154" y="86"/>
                </a:cubicBezTo>
                <a:cubicBezTo>
                  <a:pt x="120" y="0"/>
                  <a:pt x="120" y="0"/>
                  <a:pt x="120" y="0"/>
                </a:cubicBezTo>
                <a:cubicBezTo>
                  <a:pt x="99" y="70"/>
                  <a:pt x="99" y="70"/>
                  <a:pt x="99" y="70"/>
                </a:cubicBezTo>
                <a:cubicBezTo>
                  <a:pt x="94" y="88"/>
                  <a:pt x="94" y="88"/>
                  <a:pt x="94" y="88"/>
                </a:cubicBezTo>
                <a:cubicBezTo>
                  <a:pt x="93" y="91"/>
                  <a:pt x="91" y="93"/>
                  <a:pt x="88" y="93"/>
                </a:cubicBezTo>
                <a:cubicBezTo>
                  <a:pt x="0" y="97"/>
                  <a:pt x="0" y="97"/>
                  <a:pt x="0" y="97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7" y="148"/>
                  <a:pt x="78" y="151"/>
                  <a:pt x="77" y="153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8" y="182"/>
                  <a:pt x="130" y="182"/>
                  <a:pt x="133" y="184"/>
                </a:cubicBezTo>
                <a:cubicBezTo>
                  <a:pt x="207" y="234"/>
                  <a:pt x="207" y="234"/>
                  <a:pt x="207" y="234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177" y="145"/>
                  <a:pt x="177" y="143"/>
                  <a:pt x="179" y="141"/>
                </a:cubicBezTo>
                <a:close/>
              </a:path>
            </a:pathLst>
          </a:custGeom>
          <a:solidFill>
            <a:srgbClr val="BABABA">
              <a:alpha val="72000"/>
            </a:srgb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Freeform 22"/>
          <p:cNvSpPr>
            <a:spLocks noEditPoints="1"/>
          </p:cNvSpPr>
          <p:nvPr/>
        </p:nvSpPr>
        <p:spPr bwMode="auto">
          <a:xfrm>
            <a:off x="-20638" y="5340350"/>
            <a:ext cx="2335213" cy="1544638"/>
          </a:xfrm>
          <a:custGeom>
            <a:avLst/>
            <a:gdLst/>
            <a:ahLst/>
            <a:cxnLst>
              <a:cxn ang="0">
                <a:pos x="117" y="190"/>
              </a:cxn>
              <a:cxn ang="0">
                <a:pos x="135" y="193"/>
              </a:cxn>
              <a:cxn ang="0">
                <a:pos x="170" y="199"/>
              </a:cxn>
              <a:cxn ang="0">
                <a:pos x="189" y="203"/>
              </a:cxn>
              <a:cxn ang="0">
                <a:pos x="360" y="265"/>
              </a:cxn>
              <a:cxn ang="0">
                <a:pos x="374" y="272"/>
              </a:cxn>
              <a:cxn ang="0">
                <a:pos x="328" y="184"/>
              </a:cxn>
              <a:cxn ang="0">
                <a:pos x="413" y="133"/>
              </a:cxn>
              <a:cxn ang="0">
                <a:pos x="366" y="105"/>
              </a:cxn>
              <a:cxn ang="0">
                <a:pos x="348" y="95"/>
              </a:cxn>
              <a:cxn ang="0">
                <a:pos x="316" y="79"/>
              </a:cxn>
              <a:cxn ang="0">
                <a:pos x="293" y="69"/>
              </a:cxn>
              <a:cxn ang="0">
                <a:pos x="236" y="98"/>
              </a:cxn>
              <a:cxn ang="0">
                <a:pos x="262" y="204"/>
              </a:cxn>
              <a:cxn ang="0">
                <a:pos x="48" y="183"/>
              </a:cxn>
              <a:cxn ang="0">
                <a:pos x="86" y="186"/>
              </a:cxn>
              <a:cxn ang="0">
                <a:pos x="24" y="46"/>
              </a:cxn>
              <a:cxn ang="0">
                <a:pos x="130" y="31"/>
              </a:cxn>
              <a:cxn ang="0">
                <a:pos x="102" y="11"/>
              </a:cxn>
              <a:cxn ang="0">
                <a:pos x="71" y="6"/>
              </a:cxn>
              <a:cxn ang="0">
                <a:pos x="31" y="2"/>
              </a:cxn>
              <a:cxn ang="0">
                <a:pos x="3" y="182"/>
              </a:cxn>
              <a:cxn ang="0">
                <a:pos x="472" y="175"/>
              </a:cxn>
              <a:cxn ang="0">
                <a:pos x="454" y="175"/>
              </a:cxn>
              <a:cxn ang="0">
                <a:pos x="652" y="358"/>
              </a:cxn>
              <a:cxn ang="0">
                <a:pos x="636" y="338"/>
              </a:cxn>
              <a:cxn ang="0">
                <a:pos x="627" y="327"/>
              </a:cxn>
              <a:cxn ang="0">
                <a:pos x="636" y="359"/>
              </a:cxn>
              <a:cxn ang="0">
                <a:pos x="726" y="477"/>
              </a:cxn>
              <a:cxn ang="0">
                <a:pos x="726" y="475"/>
              </a:cxn>
              <a:cxn ang="0">
                <a:pos x="678" y="395"/>
              </a:cxn>
              <a:cxn ang="0">
                <a:pos x="667" y="379"/>
              </a:cxn>
              <a:cxn ang="0">
                <a:pos x="664" y="444"/>
              </a:cxn>
              <a:cxn ang="0">
                <a:pos x="595" y="435"/>
              </a:cxn>
              <a:cxn ang="0">
                <a:pos x="604" y="444"/>
              </a:cxn>
              <a:cxn ang="0">
                <a:pos x="608" y="448"/>
              </a:cxn>
              <a:cxn ang="0">
                <a:pos x="727" y="477"/>
              </a:cxn>
              <a:cxn ang="0">
                <a:pos x="596" y="360"/>
              </a:cxn>
              <a:cxn ang="0">
                <a:pos x="614" y="310"/>
              </a:cxn>
              <a:cxn ang="0">
                <a:pos x="602" y="297"/>
              </a:cxn>
              <a:cxn ang="0">
                <a:pos x="563" y="255"/>
              </a:cxn>
              <a:cxn ang="0">
                <a:pos x="502" y="199"/>
              </a:cxn>
              <a:cxn ang="0">
                <a:pos x="493" y="293"/>
              </a:cxn>
              <a:cxn ang="0">
                <a:pos x="394" y="283"/>
              </a:cxn>
              <a:cxn ang="0">
                <a:pos x="409" y="291"/>
              </a:cxn>
              <a:cxn ang="0">
                <a:pos x="453" y="319"/>
              </a:cxn>
              <a:cxn ang="0">
                <a:pos x="491" y="345"/>
              </a:cxn>
              <a:cxn ang="0">
                <a:pos x="504" y="354"/>
              </a:cxn>
              <a:cxn ang="0">
                <a:pos x="545" y="388"/>
              </a:cxn>
              <a:cxn ang="0">
                <a:pos x="565" y="405"/>
              </a:cxn>
              <a:cxn ang="0">
                <a:pos x="580" y="419"/>
              </a:cxn>
              <a:cxn ang="0">
                <a:pos x="546" y="370"/>
              </a:cxn>
              <a:cxn ang="0">
                <a:pos x="0" y="328"/>
              </a:cxn>
              <a:cxn ang="0">
                <a:pos x="0" y="221"/>
              </a:cxn>
            </a:cxnLst>
            <a:rect l="0" t="0" r="r" b="b"/>
            <a:pathLst>
              <a:path w="727" h="481">
                <a:moveTo>
                  <a:pt x="262" y="204"/>
                </a:moveTo>
                <a:cubicBezTo>
                  <a:pt x="175" y="146"/>
                  <a:pt x="175" y="146"/>
                  <a:pt x="175" y="146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23" y="191"/>
                  <a:pt x="129" y="191"/>
                  <a:pt x="135" y="192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41" y="194"/>
                  <a:pt x="147" y="195"/>
                  <a:pt x="153" y="196"/>
                </a:cubicBezTo>
                <a:cubicBezTo>
                  <a:pt x="153" y="196"/>
                  <a:pt x="153" y="196"/>
                  <a:pt x="154" y="196"/>
                </a:cubicBezTo>
                <a:cubicBezTo>
                  <a:pt x="159" y="197"/>
                  <a:pt x="165" y="198"/>
                  <a:pt x="170" y="199"/>
                </a:cubicBezTo>
                <a:cubicBezTo>
                  <a:pt x="171" y="199"/>
                  <a:pt x="171" y="199"/>
                  <a:pt x="171" y="199"/>
                </a:cubicBezTo>
                <a:cubicBezTo>
                  <a:pt x="177" y="201"/>
                  <a:pt x="183" y="202"/>
                  <a:pt x="188" y="203"/>
                </a:cubicBezTo>
                <a:cubicBezTo>
                  <a:pt x="188" y="203"/>
                  <a:pt x="188" y="203"/>
                  <a:pt x="189" y="203"/>
                </a:cubicBezTo>
                <a:cubicBezTo>
                  <a:pt x="246" y="217"/>
                  <a:pt x="299" y="236"/>
                  <a:pt x="346" y="259"/>
                </a:cubicBezTo>
                <a:cubicBezTo>
                  <a:pt x="346" y="259"/>
                  <a:pt x="346" y="259"/>
                  <a:pt x="346" y="259"/>
                </a:cubicBezTo>
                <a:cubicBezTo>
                  <a:pt x="351" y="261"/>
                  <a:pt x="355" y="263"/>
                  <a:pt x="360" y="265"/>
                </a:cubicBezTo>
                <a:cubicBezTo>
                  <a:pt x="360" y="265"/>
                  <a:pt x="360" y="265"/>
                  <a:pt x="360" y="265"/>
                </a:cubicBezTo>
                <a:cubicBezTo>
                  <a:pt x="365" y="268"/>
                  <a:pt x="369" y="270"/>
                  <a:pt x="374" y="272"/>
                </a:cubicBezTo>
                <a:cubicBezTo>
                  <a:pt x="374" y="272"/>
                  <a:pt x="374" y="272"/>
                  <a:pt x="374" y="272"/>
                </a:cubicBezTo>
                <a:cubicBezTo>
                  <a:pt x="387" y="227"/>
                  <a:pt x="387" y="227"/>
                  <a:pt x="387" y="227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329" y="189"/>
                  <a:pt x="328" y="186"/>
                  <a:pt x="328" y="184"/>
                </a:cubicBezTo>
                <a:cubicBezTo>
                  <a:pt x="329" y="182"/>
                  <a:pt x="331" y="181"/>
                  <a:pt x="333" y="181"/>
                </a:cubicBezTo>
                <a:cubicBezTo>
                  <a:pt x="400" y="178"/>
                  <a:pt x="400" y="178"/>
                  <a:pt x="400" y="178"/>
                </a:cubicBezTo>
                <a:cubicBezTo>
                  <a:pt x="413" y="133"/>
                  <a:pt x="413" y="133"/>
                  <a:pt x="413" y="133"/>
                </a:cubicBezTo>
                <a:cubicBezTo>
                  <a:pt x="403" y="126"/>
                  <a:pt x="393" y="120"/>
                  <a:pt x="382" y="114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77" y="111"/>
                  <a:pt x="371" y="108"/>
                  <a:pt x="366" y="105"/>
                </a:cubicBezTo>
                <a:cubicBezTo>
                  <a:pt x="366" y="105"/>
                  <a:pt x="365" y="104"/>
                  <a:pt x="365" y="104"/>
                </a:cubicBezTo>
                <a:cubicBezTo>
                  <a:pt x="360" y="101"/>
                  <a:pt x="355" y="99"/>
                  <a:pt x="350" y="96"/>
                </a:cubicBezTo>
                <a:cubicBezTo>
                  <a:pt x="349" y="96"/>
                  <a:pt x="348" y="95"/>
                  <a:pt x="348" y="95"/>
                </a:cubicBezTo>
                <a:cubicBezTo>
                  <a:pt x="343" y="92"/>
                  <a:pt x="338" y="90"/>
                  <a:pt x="333" y="87"/>
                </a:cubicBezTo>
                <a:cubicBezTo>
                  <a:pt x="332" y="87"/>
                  <a:pt x="331" y="86"/>
                  <a:pt x="330" y="86"/>
                </a:cubicBezTo>
                <a:cubicBezTo>
                  <a:pt x="325" y="83"/>
                  <a:pt x="320" y="81"/>
                  <a:pt x="316" y="79"/>
                </a:cubicBezTo>
                <a:cubicBezTo>
                  <a:pt x="314" y="78"/>
                  <a:pt x="313" y="78"/>
                  <a:pt x="311" y="77"/>
                </a:cubicBezTo>
                <a:cubicBezTo>
                  <a:pt x="307" y="75"/>
                  <a:pt x="302" y="73"/>
                  <a:pt x="298" y="71"/>
                </a:cubicBezTo>
                <a:cubicBezTo>
                  <a:pt x="296" y="70"/>
                  <a:pt x="295" y="69"/>
                  <a:pt x="293" y="69"/>
                </a:cubicBezTo>
                <a:cubicBezTo>
                  <a:pt x="289" y="67"/>
                  <a:pt x="284" y="65"/>
                  <a:pt x="280" y="63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36" y="98"/>
                  <a:pt x="236" y="98"/>
                  <a:pt x="236" y="98"/>
                </a:cubicBezTo>
                <a:cubicBezTo>
                  <a:pt x="271" y="197"/>
                  <a:pt x="271" y="197"/>
                  <a:pt x="271" y="197"/>
                </a:cubicBezTo>
                <a:cubicBezTo>
                  <a:pt x="271" y="199"/>
                  <a:pt x="271" y="202"/>
                  <a:pt x="269" y="203"/>
                </a:cubicBezTo>
                <a:cubicBezTo>
                  <a:pt x="266" y="205"/>
                  <a:pt x="264" y="205"/>
                  <a:pt x="262" y="204"/>
                </a:cubicBezTo>
                <a:close/>
                <a:moveTo>
                  <a:pt x="28" y="182"/>
                </a:moveTo>
                <a:cubicBezTo>
                  <a:pt x="33" y="182"/>
                  <a:pt x="39" y="182"/>
                  <a:pt x="44" y="183"/>
                </a:cubicBezTo>
                <a:cubicBezTo>
                  <a:pt x="45" y="183"/>
                  <a:pt x="46" y="183"/>
                  <a:pt x="48" y="183"/>
                </a:cubicBezTo>
                <a:cubicBezTo>
                  <a:pt x="54" y="183"/>
                  <a:pt x="59" y="184"/>
                  <a:pt x="65" y="184"/>
                </a:cubicBezTo>
                <a:cubicBezTo>
                  <a:pt x="66" y="184"/>
                  <a:pt x="66" y="184"/>
                  <a:pt x="67" y="184"/>
                </a:cubicBezTo>
                <a:cubicBezTo>
                  <a:pt x="73" y="185"/>
                  <a:pt x="80" y="185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5"/>
                  <a:pt x="21" y="42"/>
                  <a:pt x="22" y="40"/>
                </a:cubicBezTo>
                <a:cubicBezTo>
                  <a:pt x="22" y="37"/>
                  <a:pt x="25" y="35"/>
                  <a:pt x="27" y="35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24" y="15"/>
                  <a:pt x="114" y="14"/>
                  <a:pt x="104" y="12"/>
                </a:cubicBezTo>
                <a:cubicBezTo>
                  <a:pt x="103" y="12"/>
                  <a:pt x="103" y="12"/>
                  <a:pt x="102" y="11"/>
                </a:cubicBezTo>
                <a:cubicBezTo>
                  <a:pt x="97" y="11"/>
                  <a:pt x="93" y="10"/>
                  <a:pt x="89" y="9"/>
                </a:cubicBezTo>
                <a:cubicBezTo>
                  <a:pt x="87" y="9"/>
                  <a:pt x="84" y="8"/>
                  <a:pt x="81" y="8"/>
                </a:cubicBezTo>
                <a:cubicBezTo>
                  <a:pt x="78" y="8"/>
                  <a:pt x="74" y="7"/>
                  <a:pt x="71" y="6"/>
                </a:cubicBezTo>
                <a:cubicBezTo>
                  <a:pt x="65" y="6"/>
                  <a:pt x="59" y="5"/>
                  <a:pt x="53" y="4"/>
                </a:cubicBezTo>
                <a:cubicBezTo>
                  <a:pt x="50" y="4"/>
                  <a:pt x="48" y="4"/>
                  <a:pt x="45" y="3"/>
                </a:cubicBezTo>
                <a:cubicBezTo>
                  <a:pt x="41" y="3"/>
                  <a:pt x="36" y="2"/>
                  <a:pt x="31" y="2"/>
                </a:cubicBezTo>
                <a:cubicBezTo>
                  <a:pt x="28" y="2"/>
                  <a:pt x="26" y="2"/>
                  <a:pt x="24" y="1"/>
                </a:cubicBezTo>
                <a:cubicBezTo>
                  <a:pt x="17" y="1"/>
                  <a:pt x="10" y="0"/>
                  <a:pt x="3" y="0"/>
                </a:cubicBezTo>
                <a:cubicBezTo>
                  <a:pt x="3" y="90"/>
                  <a:pt x="3" y="182"/>
                  <a:pt x="3" y="182"/>
                </a:cubicBezTo>
                <a:cubicBezTo>
                  <a:pt x="10" y="182"/>
                  <a:pt x="17" y="182"/>
                  <a:pt x="23" y="182"/>
                </a:cubicBezTo>
                <a:cubicBezTo>
                  <a:pt x="25" y="182"/>
                  <a:pt x="26" y="182"/>
                  <a:pt x="28" y="182"/>
                </a:cubicBezTo>
                <a:close/>
                <a:moveTo>
                  <a:pt x="472" y="175"/>
                </a:moveTo>
                <a:cubicBezTo>
                  <a:pt x="471" y="174"/>
                  <a:pt x="471" y="174"/>
                  <a:pt x="470" y="173"/>
                </a:cubicBezTo>
                <a:cubicBezTo>
                  <a:pt x="462" y="167"/>
                  <a:pt x="455" y="162"/>
                  <a:pt x="446" y="156"/>
                </a:cubicBezTo>
                <a:cubicBezTo>
                  <a:pt x="454" y="175"/>
                  <a:pt x="454" y="175"/>
                  <a:pt x="454" y="175"/>
                </a:cubicBezTo>
                <a:lnTo>
                  <a:pt x="472" y="175"/>
                </a:lnTo>
                <a:close/>
                <a:moveTo>
                  <a:pt x="652" y="358"/>
                </a:moveTo>
                <a:cubicBezTo>
                  <a:pt x="652" y="358"/>
                  <a:pt x="652" y="358"/>
                  <a:pt x="652" y="358"/>
                </a:cubicBezTo>
                <a:cubicBezTo>
                  <a:pt x="649" y="355"/>
                  <a:pt x="647" y="351"/>
                  <a:pt x="644" y="348"/>
                </a:cubicBezTo>
                <a:cubicBezTo>
                  <a:pt x="644" y="348"/>
                  <a:pt x="644" y="348"/>
                  <a:pt x="644" y="348"/>
                </a:cubicBezTo>
                <a:cubicBezTo>
                  <a:pt x="642" y="344"/>
                  <a:pt x="639" y="341"/>
                  <a:pt x="636" y="338"/>
                </a:cubicBezTo>
                <a:cubicBezTo>
                  <a:pt x="636" y="337"/>
                  <a:pt x="636" y="337"/>
                  <a:pt x="636" y="337"/>
                </a:cubicBezTo>
                <a:cubicBezTo>
                  <a:pt x="633" y="334"/>
                  <a:pt x="631" y="330"/>
                  <a:pt x="628" y="327"/>
                </a:cubicBezTo>
                <a:cubicBezTo>
                  <a:pt x="628" y="327"/>
                  <a:pt x="628" y="327"/>
                  <a:pt x="627" y="327"/>
                </a:cubicBezTo>
                <a:cubicBezTo>
                  <a:pt x="625" y="323"/>
                  <a:pt x="622" y="319"/>
                  <a:pt x="619" y="316"/>
                </a:cubicBezTo>
                <a:cubicBezTo>
                  <a:pt x="619" y="316"/>
                  <a:pt x="619" y="316"/>
                  <a:pt x="619" y="316"/>
                </a:cubicBezTo>
                <a:cubicBezTo>
                  <a:pt x="636" y="359"/>
                  <a:pt x="636" y="359"/>
                  <a:pt x="636" y="359"/>
                </a:cubicBezTo>
                <a:lnTo>
                  <a:pt x="652" y="358"/>
                </a:lnTo>
                <a:close/>
                <a:moveTo>
                  <a:pt x="727" y="477"/>
                </a:moveTo>
                <a:cubicBezTo>
                  <a:pt x="727" y="477"/>
                  <a:pt x="727" y="477"/>
                  <a:pt x="726" y="477"/>
                </a:cubicBezTo>
                <a:cubicBezTo>
                  <a:pt x="726" y="477"/>
                  <a:pt x="726" y="476"/>
                  <a:pt x="726" y="476"/>
                </a:cubicBezTo>
                <a:cubicBezTo>
                  <a:pt x="726" y="476"/>
                  <a:pt x="726" y="476"/>
                  <a:pt x="726" y="476"/>
                </a:cubicBezTo>
                <a:cubicBezTo>
                  <a:pt x="726" y="475"/>
                  <a:pt x="726" y="475"/>
                  <a:pt x="726" y="475"/>
                </a:cubicBezTo>
                <a:cubicBezTo>
                  <a:pt x="725" y="474"/>
                  <a:pt x="725" y="474"/>
                  <a:pt x="725" y="473"/>
                </a:cubicBezTo>
                <a:cubicBezTo>
                  <a:pt x="725" y="473"/>
                  <a:pt x="725" y="473"/>
                  <a:pt x="725" y="473"/>
                </a:cubicBezTo>
                <a:cubicBezTo>
                  <a:pt x="719" y="462"/>
                  <a:pt x="704" y="434"/>
                  <a:pt x="678" y="395"/>
                </a:cubicBezTo>
                <a:cubicBezTo>
                  <a:pt x="678" y="395"/>
                  <a:pt x="678" y="395"/>
                  <a:pt x="678" y="395"/>
                </a:cubicBezTo>
                <a:cubicBezTo>
                  <a:pt x="675" y="390"/>
                  <a:pt x="671" y="385"/>
                  <a:pt x="667" y="379"/>
                </a:cubicBezTo>
                <a:cubicBezTo>
                  <a:pt x="667" y="379"/>
                  <a:pt x="667" y="379"/>
                  <a:pt x="667" y="379"/>
                </a:cubicBezTo>
                <a:cubicBezTo>
                  <a:pt x="649" y="394"/>
                  <a:pt x="649" y="394"/>
                  <a:pt x="649" y="394"/>
                </a:cubicBezTo>
                <a:cubicBezTo>
                  <a:pt x="665" y="440"/>
                  <a:pt x="665" y="440"/>
                  <a:pt x="665" y="440"/>
                </a:cubicBezTo>
                <a:cubicBezTo>
                  <a:pt x="666" y="442"/>
                  <a:pt x="665" y="443"/>
                  <a:pt x="664" y="444"/>
                </a:cubicBezTo>
                <a:cubicBezTo>
                  <a:pt x="663" y="446"/>
                  <a:pt x="661" y="446"/>
                  <a:pt x="659" y="445"/>
                </a:cubicBezTo>
                <a:cubicBezTo>
                  <a:pt x="619" y="418"/>
                  <a:pt x="619" y="418"/>
                  <a:pt x="619" y="418"/>
                </a:cubicBezTo>
                <a:cubicBezTo>
                  <a:pt x="595" y="435"/>
                  <a:pt x="595" y="435"/>
                  <a:pt x="595" y="435"/>
                </a:cubicBezTo>
                <a:cubicBezTo>
                  <a:pt x="597" y="437"/>
                  <a:pt x="599" y="438"/>
                  <a:pt x="600" y="440"/>
                </a:cubicBezTo>
                <a:cubicBezTo>
                  <a:pt x="600" y="440"/>
                  <a:pt x="600" y="440"/>
                  <a:pt x="600" y="440"/>
                </a:cubicBezTo>
                <a:cubicBezTo>
                  <a:pt x="601" y="441"/>
                  <a:pt x="603" y="443"/>
                  <a:pt x="604" y="444"/>
                </a:cubicBezTo>
                <a:cubicBezTo>
                  <a:pt x="604" y="444"/>
                  <a:pt x="604" y="444"/>
                  <a:pt x="604" y="444"/>
                </a:cubicBezTo>
                <a:cubicBezTo>
                  <a:pt x="606" y="446"/>
                  <a:pt x="607" y="447"/>
                  <a:pt x="608" y="448"/>
                </a:cubicBezTo>
                <a:cubicBezTo>
                  <a:pt x="608" y="448"/>
                  <a:pt x="608" y="448"/>
                  <a:pt x="608" y="448"/>
                </a:cubicBezTo>
                <a:cubicBezTo>
                  <a:pt x="625" y="466"/>
                  <a:pt x="633" y="477"/>
                  <a:pt x="633" y="477"/>
                </a:cubicBezTo>
                <a:cubicBezTo>
                  <a:pt x="727" y="477"/>
                  <a:pt x="727" y="477"/>
                  <a:pt x="727" y="477"/>
                </a:cubicBezTo>
                <a:cubicBezTo>
                  <a:pt x="727" y="477"/>
                  <a:pt x="727" y="477"/>
                  <a:pt x="727" y="477"/>
                </a:cubicBezTo>
                <a:close/>
                <a:moveTo>
                  <a:pt x="544" y="365"/>
                </a:moveTo>
                <a:cubicBezTo>
                  <a:pt x="545" y="364"/>
                  <a:pt x="546" y="362"/>
                  <a:pt x="548" y="362"/>
                </a:cubicBezTo>
                <a:cubicBezTo>
                  <a:pt x="596" y="360"/>
                  <a:pt x="596" y="360"/>
                  <a:pt x="596" y="360"/>
                </a:cubicBezTo>
                <a:cubicBezTo>
                  <a:pt x="610" y="313"/>
                  <a:pt x="610" y="313"/>
                  <a:pt x="610" y="313"/>
                </a:cubicBezTo>
                <a:cubicBezTo>
                  <a:pt x="610" y="312"/>
                  <a:pt x="612" y="310"/>
                  <a:pt x="613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0" y="306"/>
                  <a:pt x="606" y="302"/>
                  <a:pt x="602" y="297"/>
                </a:cubicBezTo>
                <a:cubicBezTo>
                  <a:pt x="602" y="297"/>
                  <a:pt x="602" y="297"/>
                  <a:pt x="602" y="297"/>
                </a:cubicBezTo>
                <a:cubicBezTo>
                  <a:pt x="590" y="283"/>
                  <a:pt x="577" y="269"/>
                  <a:pt x="564" y="256"/>
                </a:cubicBezTo>
                <a:cubicBezTo>
                  <a:pt x="563" y="255"/>
                  <a:pt x="563" y="255"/>
                  <a:pt x="563" y="255"/>
                </a:cubicBezTo>
                <a:cubicBezTo>
                  <a:pt x="549" y="241"/>
                  <a:pt x="535" y="227"/>
                  <a:pt x="519" y="213"/>
                </a:cubicBezTo>
                <a:cubicBezTo>
                  <a:pt x="519" y="213"/>
                  <a:pt x="518" y="213"/>
                  <a:pt x="518" y="213"/>
                </a:cubicBezTo>
                <a:cubicBezTo>
                  <a:pt x="513" y="208"/>
                  <a:pt x="508" y="204"/>
                  <a:pt x="502" y="199"/>
                </a:cubicBezTo>
                <a:cubicBezTo>
                  <a:pt x="472" y="223"/>
                  <a:pt x="472" y="223"/>
                  <a:pt x="472" y="223"/>
                </a:cubicBezTo>
                <a:cubicBezTo>
                  <a:pt x="495" y="288"/>
                  <a:pt x="495" y="288"/>
                  <a:pt x="495" y="288"/>
                </a:cubicBezTo>
                <a:cubicBezTo>
                  <a:pt x="495" y="290"/>
                  <a:pt x="495" y="292"/>
                  <a:pt x="493" y="293"/>
                </a:cubicBezTo>
                <a:cubicBezTo>
                  <a:pt x="491" y="295"/>
                  <a:pt x="489" y="295"/>
                  <a:pt x="487" y="294"/>
                </a:cubicBezTo>
                <a:cubicBezTo>
                  <a:pt x="431" y="256"/>
                  <a:pt x="431" y="256"/>
                  <a:pt x="431" y="256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9" y="286"/>
                  <a:pt x="404" y="289"/>
                  <a:pt x="409" y="291"/>
                </a:cubicBezTo>
                <a:cubicBezTo>
                  <a:pt x="409" y="292"/>
                  <a:pt x="410" y="292"/>
                  <a:pt x="410" y="292"/>
                </a:cubicBezTo>
                <a:cubicBezTo>
                  <a:pt x="425" y="301"/>
                  <a:pt x="439" y="309"/>
                  <a:pt x="452" y="318"/>
                </a:cubicBezTo>
                <a:cubicBezTo>
                  <a:pt x="452" y="318"/>
                  <a:pt x="453" y="318"/>
                  <a:pt x="453" y="319"/>
                </a:cubicBezTo>
                <a:cubicBezTo>
                  <a:pt x="457" y="321"/>
                  <a:pt x="461" y="324"/>
                  <a:pt x="466" y="327"/>
                </a:cubicBezTo>
                <a:cubicBezTo>
                  <a:pt x="466" y="327"/>
                  <a:pt x="466" y="327"/>
                  <a:pt x="466" y="327"/>
                </a:cubicBezTo>
                <a:cubicBezTo>
                  <a:pt x="475" y="333"/>
                  <a:pt x="483" y="339"/>
                  <a:pt x="491" y="345"/>
                </a:cubicBezTo>
                <a:cubicBezTo>
                  <a:pt x="491" y="345"/>
                  <a:pt x="491" y="345"/>
                  <a:pt x="491" y="345"/>
                </a:cubicBezTo>
                <a:cubicBezTo>
                  <a:pt x="495" y="348"/>
                  <a:pt x="499" y="351"/>
                  <a:pt x="502" y="353"/>
                </a:cubicBezTo>
                <a:cubicBezTo>
                  <a:pt x="503" y="354"/>
                  <a:pt x="503" y="354"/>
                  <a:pt x="504" y="354"/>
                </a:cubicBezTo>
                <a:cubicBezTo>
                  <a:pt x="515" y="363"/>
                  <a:pt x="525" y="371"/>
                  <a:pt x="535" y="379"/>
                </a:cubicBezTo>
                <a:cubicBezTo>
                  <a:pt x="536" y="380"/>
                  <a:pt x="536" y="380"/>
                  <a:pt x="537" y="381"/>
                </a:cubicBezTo>
                <a:cubicBezTo>
                  <a:pt x="539" y="383"/>
                  <a:pt x="542" y="385"/>
                  <a:pt x="545" y="388"/>
                </a:cubicBezTo>
                <a:cubicBezTo>
                  <a:pt x="545" y="388"/>
                  <a:pt x="546" y="388"/>
                  <a:pt x="546" y="389"/>
                </a:cubicBezTo>
                <a:cubicBezTo>
                  <a:pt x="552" y="394"/>
                  <a:pt x="558" y="399"/>
                  <a:pt x="563" y="404"/>
                </a:cubicBezTo>
                <a:cubicBezTo>
                  <a:pt x="564" y="404"/>
                  <a:pt x="564" y="405"/>
                  <a:pt x="565" y="405"/>
                </a:cubicBezTo>
                <a:cubicBezTo>
                  <a:pt x="567" y="407"/>
                  <a:pt x="569" y="409"/>
                  <a:pt x="571" y="411"/>
                </a:cubicBezTo>
                <a:cubicBezTo>
                  <a:pt x="572" y="412"/>
                  <a:pt x="572" y="412"/>
                  <a:pt x="573" y="413"/>
                </a:cubicBezTo>
                <a:cubicBezTo>
                  <a:pt x="575" y="415"/>
                  <a:pt x="577" y="417"/>
                  <a:pt x="580" y="419"/>
                </a:cubicBezTo>
                <a:cubicBezTo>
                  <a:pt x="580" y="419"/>
                  <a:pt x="580" y="419"/>
                  <a:pt x="580" y="420"/>
                </a:cubicBezTo>
                <a:cubicBezTo>
                  <a:pt x="586" y="397"/>
                  <a:pt x="586" y="397"/>
                  <a:pt x="586" y="397"/>
                </a:cubicBezTo>
                <a:cubicBezTo>
                  <a:pt x="546" y="370"/>
                  <a:pt x="546" y="370"/>
                  <a:pt x="546" y="370"/>
                </a:cubicBezTo>
                <a:cubicBezTo>
                  <a:pt x="545" y="369"/>
                  <a:pt x="544" y="367"/>
                  <a:pt x="544" y="365"/>
                </a:cubicBezTo>
                <a:close/>
                <a:moveTo>
                  <a:pt x="0" y="221"/>
                </a:moveTo>
                <a:cubicBezTo>
                  <a:pt x="0" y="274"/>
                  <a:pt x="0" y="328"/>
                  <a:pt x="0" y="328"/>
                </a:cubicBezTo>
                <a:cubicBezTo>
                  <a:pt x="259" y="328"/>
                  <a:pt x="429" y="435"/>
                  <a:pt x="490" y="481"/>
                </a:cubicBezTo>
                <a:cubicBezTo>
                  <a:pt x="575" y="481"/>
                  <a:pt x="575" y="481"/>
                  <a:pt x="575" y="481"/>
                </a:cubicBezTo>
                <a:cubicBezTo>
                  <a:pt x="526" y="419"/>
                  <a:pt x="350" y="237"/>
                  <a:pt x="0" y="221"/>
                </a:cubicBezTo>
                <a:close/>
              </a:path>
            </a:pathLst>
          </a:custGeom>
          <a:solidFill>
            <a:schemeClr val="folHlink">
              <a:alpha val="2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35" name="Picture 23" descr="shine for usa"/>
          <p:cNvPicPr>
            <a:picLocks noChangeAspect="1" noChangeArrowheads="1"/>
          </p:cNvPicPr>
          <p:nvPr/>
        </p:nvPicPr>
        <p:blipFill>
          <a:blip r:embed="rId13" cstate="print">
            <a:lum bright="-6000"/>
          </a:blip>
          <a:srcRect/>
          <a:stretch>
            <a:fillRect/>
          </a:stretch>
        </p:blipFill>
        <p:spPr bwMode="auto">
          <a:xfrm>
            <a:off x="6564313" y="-7938"/>
            <a:ext cx="2598737" cy="6875463"/>
          </a:xfrm>
          <a:prstGeom prst="rect">
            <a:avLst/>
          </a:prstGeom>
          <a:noFill/>
        </p:spPr>
      </p:pic>
      <p:pic>
        <p:nvPicPr>
          <p:cNvPr id="13336" name="Picture 24" descr="usa swirl"/>
          <p:cNvPicPr>
            <a:picLocks noChangeAspect="1" noChangeArrowheads="1"/>
          </p:cNvPicPr>
          <p:nvPr/>
        </p:nvPicPr>
        <p:blipFill>
          <a:blip r:embed="rId14" cstate="print">
            <a:lum bright="24000"/>
          </a:blip>
          <a:srcRect/>
          <a:stretch>
            <a:fillRect/>
          </a:stretch>
        </p:blipFill>
        <p:spPr bwMode="auto">
          <a:xfrm>
            <a:off x="5857875" y="-19050"/>
            <a:ext cx="2895600" cy="6886575"/>
          </a:xfrm>
          <a:prstGeom prst="rect">
            <a:avLst/>
          </a:prstGeom>
          <a:noFill/>
        </p:spPr>
      </p:pic>
      <p:sp>
        <p:nvSpPr>
          <p:cNvPr id="1333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188913"/>
            <a:ext cx="7072312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72238"/>
            <a:ext cx="3527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 rot="5400000">
            <a:off x="7223919" y="6322219"/>
            <a:ext cx="293687" cy="295275"/>
          </a:xfrm>
          <a:custGeom>
            <a:avLst/>
            <a:gdLst/>
            <a:ahLst/>
            <a:cxnLst>
              <a:cxn ang="0">
                <a:pos x="171" y="22"/>
              </a:cxn>
              <a:cxn ang="0">
                <a:pos x="107" y="52"/>
              </a:cxn>
              <a:cxn ang="0">
                <a:pos x="56" y="0"/>
              </a:cxn>
              <a:cxn ang="0">
                <a:pos x="64" y="72"/>
              </a:cxn>
              <a:cxn ang="0">
                <a:pos x="0" y="102"/>
              </a:cxn>
              <a:cxn ang="0">
                <a:pos x="70" y="116"/>
              </a:cxn>
              <a:cxn ang="0">
                <a:pos x="78" y="186"/>
              </a:cxn>
              <a:cxn ang="0">
                <a:pos x="115" y="124"/>
              </a:cxn>
              <a:cxn ang="0">
                <a:pos x="185" y="138"/>
              </a:cxn>
              <a:cxn ang="0">
                <a:pos x="137" y="84"/>
              </a:cxn>
              <a:cxn ang="0">
                <a:pos x="171" y="22"/>
              </a:cxn>
            </a:cxnLst>
            <a:rect l="0" t="0" r="r" b="b"/>
            <a:pathLst>
              <a:path w="185" h="186">
                <a:moveTo>
                  <a:pt x="171" y="22"/>
                </a:moveTo>
                <a:lnTo>
                  <a:pt x="107" y="52"/>
                </a:lnTo>
                <a:lnTo>
                  <a:pt x="56" y="0"/>
                </a:lnTo>
                <a:lnTo>
                  <a:pt x="64" y="72"/>
                </a:lnTo>
                <a:lnTo>
                  <a:pt x="0" y="102"/>
                </a:lnTo>
                <a:lnTo>
                  <a:pt x="70" y="116"/>
                </a:lnTo>
                <a:lnTo>
                  <a:pt x="78" y="186"/>
                </a:lnTo>
                <a:lnTo>
                  <a:pt x="115" y="124"/>
                </a:lnTo>
                <a:lnTo>
                  <a:pt x="185" y="138"/>
                </a:lnTo>
                <a:lnTo>
                  <a:pt x="137" y="84"/>
                </a:lnTo>
                <a:lnTo>
                  <a:pt x="171" y="2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 rot="5400000">
            <a:off x="7571582" y="5944394"/>
            <a:ext cx="298450" cy="293687"/>
          </a:xfrm>
          <a:custGeom>
            <a:avLst/>
            <a:gdLst/>
            <a:ahLst/>
            <a:cxnLst>
              <a:cxn ang="0">
                <a:pos x="164" y="12"/>
              </a:cxn>
              <a:cxn ang="0">
                <a:pos x="102" y="48"/>
              </a:cxn>
              <a:cxn ang="0">
                <a:pos x="48" y="0"/>
              </a:cxn>
              <a:cxn ang="0">
                <a:pos x="62" y="70"/>
              </a:cxn>
              <a:cxn ang="0">
                <a:pos x="0" y="106"/>
              </a:cxn>
              <a:cxn ang="0">
                <a:pos x="70" y="114"/>
              </a:cxn>
              <a:cxn ang="0">
                <a:pos x="86" y="185"/>
              </a:cxn>
              <a:cxn ang="0">
                <a:pos x="114" y="118"/>
              </a:cxn>
              <a:cxn ang="0">
                <a:pos x="188" y="126"/>
              </a:cxn>
              <a:cxn ang="0">
                <a:pos x="134" y="78"/>
              </a:cxn>
              <a:cxn ang="0">
                <a:pos x="164" y="12"/>
              </a:cxn>
            </a:cxnLst>
            <a:rect l="0" t="0" r="r" b="b"/>
            <a:pathLst>
              <a:path w="188" h="185">
                <a:moveTo>
                  <a:pt x="164" y="12"/>
                </a:moveTo>
                <a:lnTo>
                  <a:pt x="102" y="48"/>
                </a:lnTo>
                <a:lnTo>
                  <a:pt x="48" y="0"/>
                </a:lnTo>
                <a:lnTo>
                  <a:pt x="62" y="70"/>
                </a:lnTo>
                <a:lnTo>
                  <a:pt x="0" y="106"/>
                </a:lnTo>
                <a:lnTo>
                  <a:pt x="70" y="114"/>
                </a:lnTo>
                <a:lnTo>
                  <a:pt x="86" y="185"/>
                </a:lnTo>
                <a:lnTo>
                  <a:pt x="114" y="118"/>
                </a:lnTo>
                <a:lnTo>
                  <a:pt x="188" y="126"/>
                </a:lnTo>
                <a:lnTo>
                  <a:pt x="134" y="78"/>
                </a:lnTo>
                <a:lnTo>
                  <a:pt x="164" y="1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1781175" y="6391275"/>
            <a:ext cx="357188" cy="339725"/>
          </a:xfrm>
          <a:custGeom>
            <a:avLst/>
            <a:gdLst/>
            <a:ahLst/>
            <a:cxnLst>
              <a:cxn ang="0">
                <a:pos x="81" y="62"/>
              </a:cxn>
              <a:cxn ang="0">
                <a:pos x="111" y="38"/>
              </a:cxn>
              <a:cxn ang="0">
                <a:pos x="73" y="40"/>
              </a:cxn>
              <a:cxn ang="0">
                <a:pos x="69" y="37"/>
              </a:cxn>
              <a:cxn ang="0">
                <a:pos x="53" y="0"/>
              </a:cxn>
              <a:cxn ang="0">
                <a:pos x="42" y="38"/>
              </a:cxn>
              <a:cxn ang="0">
                <a:pos x="38" y="41"/>
              </a:cxn>
              <a:cxn ang="0">
                <a:pos x="0" y="43"/>
              </a:cxn>
              <a:cxn ang="0">
                <a:pos x="32" y="65"/>
              </a:cxn>
              <a:cxn ang="0">
                <a:pos x="34" y="69"/>
              </a:cxn>
              <a:cxn ang="0">
                <a:pos x="23" y="106"/>
              </a:cxn>
              <a:cxn ang="0">
                <a:pos x="29" y="102"/>
              </a:cxn>
              <a:cxn ang="0">
                <a:pos x="29" y="102"/>
              </a:cxn>
              <a:cxn ang="0">
                <a:pos x="55" y="82"/>
              </a:cxn>
              <a:cxn ang="0">
                <a:pos x="60" y="82"/>
              </a:cxn>
              <a:cxn ang="0">
                <a:pos x="93" y="104"/>
              </a:cxn>
              <a:cxn ang="0">
                <a:pos x="80" y="67"/>
              </a:cxn>
              <a:cxn ang="0">
                <a:pos x="81" y="62"/>
              </a:cxn>
            </a:cxnLst>
            <a:rect l="0" t="0" r="r" b="b"/>
            <a:pathLst>
              <a:path w="111" h="106">
                <a:moveTo>
                  <a:pt x="81" y="62"/>
                </a:moveTo>
                <a:cubicBezTo>
                  <a:pt x="111" y="38"/>
                  <a:pt x="111" y="38"/>
                  <a:pt x="111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1" y="40"/>
                  <a:pt x="69" y="39"/>
                  <a:pt x="69" y="37"/>
                </a:cubicBezTo>
                <a:cubicBezTo>
                  <a:pt x="53" y="0"/>
                  <a:pt x="53" y="0"/>
                  <a:pt x="53" y="0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40"/>
                  <a:pt x="40" y="41"/>
                  <a:pt x="38" y="41"/>
                </a:cubicBezTo>
                <a:cubicBezTo>
                  <a:pt x="0" y="43"/>
                  <a:pt x="0" y="43"/>
                  <a:pt x="0" y="43"/>
                </a:cubicBezTo>
                <a:cubicBezTo>
                  <a:pt x="32" y="65"/>
                  <a:pt x="32" y="65"/>
                  <a:pt x="32" y="65"/>
                </a:cubicBezTo>
                <a:cubicBezTo>
                  <a:pt x="34" y="66"/>
                  <a:pt x="34" y="67"/>
                  <a:pt x="34" y="69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55" y="82"/>
                  <a:pt x="55" y="82"/>
                  <a:pt x="55" y="82"/>
                </a:cubicBezTo>
                <a:cubicBezTo>
                  <a:pt x="57" y="81"/>
                  <a:pt x="59" y="81"/>
                  <a:pt x="60" y="82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67"/>
                  <a:pt x="80" y="67"/>
                  <a:pt x="80" y="67"/>
                </a:cubicBezTo>
                <a:cubicBezTo>
                  <a:pt x="79" y="65"/>
                  <a:pt x="80" y="63"/>
                  <a:pt x="81" y="62"/>
                </a:cubicBezTo>
                <a:close/>
              </a:path>
            </a:pathLst>
          </a:custGeom>
          <a:solidFill>
            <a:srgbClr val="A7A7A7">
              <a:alpha val="72000"/>
            </a:srgb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5861050" y="-7938"/>
            <a:ext cx="3044825" cy="6870701"/>
          </a:xfrm>
          <a:custGeom>
            <a:avLst/>
            <a:gdLst/>
            <a:ahLst/>
            <a:cxnLst>
              <a:cxn ang="0">
                <a:pos x="823" y="1253"/>
              </a:cxn>
              <a:cxn ang="0">
                <a:pos x="614" y="46"/>
              </a:cxn>
              <a:cxn ang="0">
                <a:pos x="566" y="0"/>
              </a:cxn>
              <a:cxn ang="0">
                <a:pos x="507" y="0"/>
              </a:cxn>
              <a:cxn ang="0">
                <a:pos x="575" y="56"/>
              </a:cxn>
              <a:cxn ang="0">
                <a:pos x="594" y="76"/>
              </a:cxn>
              <a:cxn ang="0">
                <a:pos x="722" y="246"/>
              </a:cxn>
              <a:cxn ang="0">
                <a:pos x="803" y="1247"/>
              </a:cxn>
              <a:cxn ang="0">
                <a:pos x="189" y="2081"/>
              </a:cxn>
              <a:cxn ang="0">
                <a:pos x="0" y="2164"/>
              </a:cxn>
              <a:cxn ang="0">
                <a:pos x="111" y="2164"/>
              </a:cxn>
              <a:cxn ang="0">
                <a:pos x="209" y="2113"/>
              </a:cxn>
              <a:cxn ang="0">
                <a:pos x="823" y="1253"/>
              </a:cxn>
            </a:cxnLst>
            <a:rect l="0" t="0" r="r" b="b"/>
            <a:pathLst>
              <a:path w="957" h="2164">
                <a:moveTo>
                  <a:pt x="823" y="1253"/>
                </a:moveTo>
                <a:cubicBezTo>
                  <a:pt x="957" y="774"/>
                  <a:pt x="863" y="307"/>
                  <a:pt x="614" y="46"/>
                </a:cubicBezTo>
                <a:cubicBezTo>
                  <a:pt x="599" y="30"/>
                  <a:pt x="583" y="15"/>
                  <a:pt x="56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30" y="17"/>
                  <a:pt x="553" y="36"/>
                  <a:pt x="575" y="56"/>
                </a:cubicBezTo>
                <a:cubicBezTo>
                  <a:pt x="581" y="63"/>
                  <a:pt x="588" y="69"/>
                  <a:pt x="594" y="76"/>
                </a:cubicBezTo>
                <a:cubicBezTo>
                  <a:pt x="643" y="125"/>
                  <a:pt x="686" y="183"/>
                  <a:pt x="722" y="246"/>
                </a:cubicBezTo>
                <a:cubicBezTo>
                  <a:pt x="871" y="507"/>
                  <a:pt x="911" y="873"/>
                  <a:pt x="803" y="1247"/>
                </a:cubicBezTo>
                <a:cubicBezTo>
                  <a:pt x="695" y="1624"/>
                  <a:pt x="461" y="1925"/>
                  <a:pt x="189" y="2081"/>
                </a:cubicBezTo>
                <a:cubicBezTo>
                  <a:pt x="127" y="2116"/>
                  <a:pt x="64" y="2144"/>
                  <a:pt x="0" y="2164"/>
                </a:cubicBezTo>
                <a:cubicBezTo>
                  <a:pt x="111" y="2164"/>
                  <a:pt x="111" y="2164"/>
                  <a:pt x="111" y="2164"/>
                </a:cubicBezTo>
                <a:cubicBezTo>
                  <a:pt x="144" y="2149"/>
                  <a:pt x="177" y="2132"/>
                  <a:pt x="209" y="2113"/>
                </a:cubicBezTo>
                <a:cubicBezTo>
                  <a:pt x="481" y="1952"/>
                  <a:pt x="715" y="1642"/>
                  <a:pt x="823" y="1253"/>
                </a:cubicBezTo>
                <a:close/>
              </a:path>
            </a:pathLst>
          </a:custGeom>
          <a:solidFill>
            <a:srgbClr val="EA0000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325" y="1006475"/>
            <a:ext cx="83375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13688" y="6111875"/>
            <a:ext cx="1114425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34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3688" y="6472238"/>
            <a:ext cx="1114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/>
    </p:bldLst>
  </p:timing>
  <p:txStyles>
    <p:titleStyle>
      <a:lvl1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4580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4581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4582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4583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4584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4585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4586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4587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1" name="Rectangle 137"/>
          <p:cNvSpPr>
            <a:spLocks noGrp="1" noChangeArrowheads="1"/>
          </p:cNvSpPr>
          <p:nvPr>
            <p:ph type="ctrTitle"/>
          </p:nvPr>
        </p:nvSpPr>
        <p:spPr>
          <a:xfrm>
            <a:off x="395536" y="476672"/>
            <a:ext cx="5544616" cy="2736304"/>
          </a:xfrm>
        </p:spPr>
        <p:txBody>
          <a:bodyPr/>
          <a:lstStyle/>
          <a:p>
            <a:r>
              <a:rPr lang="en-US" sz="7200" dirty="0" smtClean="0"/>
              <a:t>Citizenship:</a:t>
            </a:r>
            <a:br>
              <a:rPr lang="en-US" sz="7200" dirty="0" smtClean="0"/>
            </a:br>
            <a:r>
              <a:rPr lang="en-US" sz="7200" dirty="0" smtClean="0"/>
              <a:t>Hand Signals</a:t>
            </a:r>
            <a:endParaRPr lang="en-US" sz="7200" dirty="0"/>
          </a:p>
        </p:txBody>
      </p:sp>
      <p:sp>
        <p:nvSpPr>
          <p:cNvPr id="11405" name="AutoShape 141" descr="data:image/jpeg;base64,/9j/4AAQSkZJRgABAQAAAQABAAD/2wBDAAkGBwgHBgkIBwgKCgkLDRYPDQwMDRsUFRAWIB0iIiAdHx8kKDQsJCYxJx8fLT0tMTU3Ojo6Iys/RD84QzQ5Ojf/2wBDAQoKCg0MDRoPDxo3JR8lNzc3Nzc3Nzc3Nzc3Nzc3Nzc3Nzc3Nzc3Nzc3Nzc3Nzc3Nzc3Nzc3Nzc3Nzc3Nzc3Nzf/wAARCABaAIcDASIAAhEBAxEB/8QAHAAAAAcBAQAAAAAAAAAAAAAAAAIDBAUGBwEI/8QAQBAAAgEDAgQEAwUEBwkBAAAAAQIDAAQRBSEGEjFBEyJRYQcygRRxkaGxFSNC8CRSYnKi0eEIFiUzNDV0grLB/8QAFAEBAAAAAAAAAAAAAAAAAAAAAP/EABQRAQAAAAAAAAAAAAAAAAAAAAD/2gAMAwEAAhEDEQA/AMmRcgbdqI7HYHpTq3UMo91ps+QxXG460HUG33A0R/lJpeMeVz6CkHFAdCRnHeug5JyM7V1On3CgpHMcnAxQJqMEg9KTkkkHMsKMx/iIGcVJaVYPqOoR2sbFebJdhuVUdT+g+oq/jhP7NZoYIgAR0zQZEec55lbPvRdxvV617TY7bIkTlIqn3SoG8lA3Vj3xiu+tcrooOgUAN67XUGWFAAKLSg+feinqaAtCu0KCVtJChRSpx03pSZi/lUZYda5bybRKwGKWuSkSkqMlmGaBuoIgbI6nFNpOtORJzRkd85prKdxQLKv7s0UEKfMM7Udd8g9KKynNBePhZpyXVxczsy8xdYwpYZIAycD/ANh+FbdPZqtko8MbKBykVinDK2s+lRwjTtUS5tIheC7tnGyFt2CcwLL0zgFh2673+44iltuHxqZkM1ugw7g8wY9OtBTfiBEZn5oVwuMH3NZZdRvG58QYOelXi9u9T4quJLk6ra6bYJkoJpApYA4PKo3OMjfYb9aqGpRLHKyRXSXSg7SqMZoI6hijdqKBuM7UCrKAKEY3o7AEbUVNuagBGTRSKMvzE42rjDrigLQozDGKFA+jAZ4xvTi5VgAGx65BptAjGRcHoKVnduXzUBpPkjwf4c01KMzZpU5YbHZVpNmw60C6Kc8vvinIhAiZiOgzUfJNySHcjfqKfrfq2YQOZiNzQb7wrw/a2+iWTsSYhZpHKCx5WUKNiOh79fWql8VdSt4NEh0i0VI4ZZMsi4AAAONvp+dWPQr28u9Etvs5hNtFaI+JnKqx5VPUegyenpWZ/EG8R9f+132nk2zQ4tWhdHjYjYnIY47bdc9qCW4DtdMXQTfx2qtqNu5a2ndefl6nl5TtkMSc4z09BWfa/aXEeoXE9yAjPIWO2Mkn0qwcC60bKzvLCZcqcyxMB0z1H8+tVvXr57u7ZnYnGwyaCLc5NFPtU5FoEZ0SDVZ9RhRJy4SFF5nBRgpDeh3yPami2ljyqWupV2y3MgxQNBnlB9qKCcmpIabNLai6gUyRcpd2CkCMA43JqPKFCcigCA59qD7Z+6ik4OxoOfNv6UAfoKFcOTQoH8TcuSPTFcaNnTII2Pc1yAErv3oSHlXHvQKY5FAY7ld6bM4VhnsacQRTXt1Fa2kTzXErBI4kGWcnoAK27gP4P2enxR3/ABUiXt8QSLQYaCHPTmH8bf4fY7Ggx3QeFNe4nn/4Pp8ssJbBuGHJEu++XO23oMn2rYODfgtpliyXXElx+0boDJt48rAp26933HfAI6itEk1KLTp0tbtUSJhiJ1GFOP4cdjTvxBbsHRuaFhk435fce1BnHFXD8kvEUGl2sEaaKkPizW4maGPlxhR5MHAbsMDYelZ/8QdK0+ztlhsOG9V09oWPiXJaSSHJycb5XG5wcg4x2rceLoeWGDUIyB4RKSHtyN3P3HH3ZNZzq/DN3xGw06y1HEJfmfnjysS567EE98Z6nvQZLpt9KJDAB4jMpVAq5J9gBuc05t+Etev5VK6fJAjE+e6/dY+h3/Kt203g/QeEbfns4la5C4a4mOZW+vYH0GBRp5IJ4vFBIK9wOtBkcPw5uLezlub26fCKCxgGFHXuc5/Ko0XuiQW8P2W0Ek8L5DSIPMfUtvzD0BOPatS4gik1XRZtNjWVllYMVjG7MvTONx9Kz25ksdDsJtPv9At0vZUK5fDOoPQlmPMB6bfhQRt/xlr+oWbWslwr2ibtGkKDI9GIAJH871DM0F1gRLySnqvb6Ue2vGS3Onco+zyNztygBsgZzk9aQngTn5oH50/rL2oDpbWpjy00scvoUBX9c0lLjcbEdMilGLy4EjksmwGKKYyVNAi2yggUKOsM0kcskcTMkIBkYDIUE4GfvNCgUiflTruKJNJSJJxjNS/B2mnWuK9J04orpNcp4it0Manmf/CDQbZ8E+C10rSl4g1CI/tC+T9yjgZgh7Y922J9sD1rS53IjZl5vL82NyP59KJFKpUITysNgP8AKizFiOaNwso+Vz8rex9qCL1iCHWbBrG78MGbHgydVD9VPup/zHpVc4f1Oa9S+4Wvl8C9tUDWzs3zAHoR3IOMnuCKkdYmTlaGPmhEpPKrHe3nHmI9gR5gemVz3qK1+J7p7LiDTl8O+HJLMijdgu0iffsR9KCztqkF1w/a3F0i+HI4guIpBkA7q6kfeCKQ0XTNJ0KC8uLJXWKRzKTLIXIAAAAJ7bbD3PrUnb2FtfWD+PCDFckTcvTDEfMPQ1Q/igdW4f0J3soJbmxORJMm7RD+0PT3G3rigo/E/G7XutyuzOIEkwETbIB/n8KuVvxHbNZpHC8bkpjC/wAXv+dYKtzzy88pxkjc+5q76Hp2o2UaavpcBmgtpR4o6Fwfm39SD32zj0oLvd8VfsIpMbeSSXcxjkIJHpk7VR57jhfUlvnvLe8tNVnfMZYs4XO/NkeXvjBH/wCVdryxbiW5iECs9jb+YnBXxHI6fcAfxPqKJ/uvYWTGee0VpI8shl82KCr8KcBX97bv9lkguGlU+IpAXKk48rdwR2qFu+DtRstag0y3jSWRw5kcSK6eXAYHfoOYDcDORWn6Ja3VxP8A0Z3jz3Riv6VaLPh61sVlnjj/AH45WdySSRzBj19cUGO67wdJoentqWtSJCGIAwQeYnoFGck9T9CTUZoPC2pcSOg0y2eO1kbH2mYYUDuff7hmvReu8OaVqzW82pWMN09sT4IlXmAzjO3TsOtJzqkJVwAqABcAY5fT6UFFt+B7LRbE2NmjOSQ01w580rdj7AbgDoM+pJIq8xkT/veQDBwVznPvmhQeSCa0P4G2xl4ykuMDFvaOc+7Mq/pms8PWtQ+An/etU/8AGT/7oN1iJ3zvR/DRyRGxjk/X6USLrSNwT+1bYZOOXOKCkcd3cpvjB4nhXVvGCMDyyDPMp+hHfv0I7m+Gt1JrsT2k5fm0+cvI3LsyOWKpn8R64HvTT40eQabKnllLspcbHGAcZ9Kk/g2oGiag4A5zegFsbkci7fmfxoNFdgkZIwMCoW81eCGB3mbniYEEYzn1FSV4c2z59KzzVzme6U7qLdyB2Bx/oPwoM5494M0u2E+q2Mq2Nu+XaHrGh3wFHUA+nY9BjpcvgRf22o8K3WmS4aaCYiVWOSUfcH8iPpVR+LrsNN0+MMQhkYlQdieX0pT/AGfmYcR6koYhTagkZ2PmoNw0LTYdJ09oZSvldjzeoJyP1qtcdSFpUhhHnm5EQeuT/qKst9/yR/fX9RVW4i3400hTuvjpsenagt2kaNFYxKABnlGdqUhAe7uExsQBipGoqw/6+5/vUEgQTMi52ReY+/UUxubeJ5GB+VhuDSyux1aZOY8ot0IXOwPM1NZj/TyP7FBEz+NZhhb5kiBA26j+fuoVJdL98f1RQoP/2Q=="/>
          <p:cNvSpPr>
            <a:spLocks noChangeAspect="1" noChangeArrowheads="1"/>
          </p:cNvSpPr>
          <p:nvPr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7" name="AutoShape 143" descr="data:image/jpeg;base64,/9j/4AAQSkZJRgABAQAAAQABAAD/2wBDAAkGBwgHBgkIBwgKCgkLDRYPDQwMDRsUFRAWIB0iIiAdHx8kKDQsJCYxJx8fLT0tMTU3Ojo6Iys/RD84QzQ5Ojf/2wBDAQoKCg0MDRoPDxo3JR8lNzc3Nzc3Nzc3Nzc3Nzc3Nzc3Nzc3Nzc3Nzc3Nzc3Nzc3Nzc3Nzc3Nzc3Nzc3Nzc3Nzf/wAARCABaAIcDASIAAhEBAxEB/8QAHAAAAAcBAQAAAAAAAAAAAAAAAAIDBAUGBwEI/8QAQBAAAgEDAgQEAwUEBwkBAAAAAQIDAAQRBSEGEjFBEyJRYQcygRRxkaGxFSNC8CRSYnKi0eEIFiUzNDV0grLB/8QAFAEBAAAAAAAAAAAAAAAAAAAAAP/EABQRAQAAAAAAAAAAAAAAAAAAAAD/2gAMAwEAAhEDEQA/AMmRcgbdqI7HYHpTq3UMo91ps+QxXG460HUG33A0R/lJpeMeVz6CkHFAdCRnHeug5JyM7V1On3CgpHMcnAxQJqMEg9KTkkkHMsKMx/iIGcVJaVYPqOoR2sbFebJdhuVUdT+g+oq/jhP7NZoYIgAR0zQZEec55lbPvRdxvV617TY7bIkTlIqn3SoG8lA3Vj3xiu+tcrooOgUAN67XUGWFAAKLSg+feinqaAtCu0KCVtJChRSpx03pSZi/lUZYda5bybRKwGKWuSkSkqMlmGaBuoIgbI6nFNpOtORJzRkd85prKdxQLKv7s0UEKfMM7Udd8g9KKynNBePhZpyXVxczsy8xdYwpYZIAycD/ANh+FbdPZqtko8MbKBykVinDK2s+lRwjTtUS5tIheC7tnGyFt2CcwLL0zgFh2673+44iltuHxqZkM1ugw7g8wY9OtBTfiBEZn5oVwuMH3NZZdRvG58QYOelXi9u9T4quJLk6ra6bYJkoJpApYA4PKo3OMjfYb9aqGpRLHKyRXSXSg7SqMZoI6hijdqKBuM7UCrKAKEY3o7AEbUVNuagBGTRSKMvzE42rjDrigLQozDGKFA+jAZ4xvTi5VgAGx65BptAjGRcHoKVnduXzUBpPkjwf4c01KMzZpU5YbHZVpNmw60C6Kc8vvinIhAiZiOgzUfJNySHcjfqKfrfq2YQOZiNzQb7wrw/a2+iWTsSYhZpHKCx5WUKNiOh79fWql8VdSt4NEh0i0VI4ZZMsi4AAAONvp+dWPQr28u9Etvs5hNtFaI+JnKqx5VPUegyenpWZ/EG8R9f+132nk2zQ4tWhdHjYjYnIY47bdc9qCW4DtdMXQTfx2qtqNu5a2ndefl6nl5TtkMSc4z09BWfa/aXEeoXE9yAjPIWO2Mkn0qwcC60bKzvLCZcqcyxMB0z1H8+tVvXr57u7ZnYnGwyaCLc5NFPtU5FoEZ0SDVZ9RhRJy4SFF5nBRgpDeh3yPami2ljyqWupV2y3MgxQNBnlB9qKCcmpIabNLai6gUyRcpd2CkCMA43JqPKFCcigCA59qD7Z+6ik4OxoOfNv6UAfoKFcOTQoH8TcuSPTFcaNnTII2Pc1yAErv3oSHlXHvQKY5FAY7ld6bM4VhnsacQRTXt1Fa2kTzXErBI4kGWcnoAK27gP4P2enxR3/ABUiXt8QSLQYaCHPTmH8bf4fY7Ggx3QeFNe4nn/4Pp8ssJbBuGHJEu++XO23oMn2rYODfgtpliyXXElx+0boDJt48rAp26933HfAI6itEk1KLTp0tbtUSJhiJ1GFOP4cdjTvxBbsHRuaFhk435fce1BnHFXD8kvEUGl2sEaaKkPizW4maGPlxhR5MHAbsMDYelZ/8QdK0+ztlhsOG9V09oWPiXJaSSHJycb5XG5wcg4x2rceLoeWGDUIyB4RKSHtyN3P3HH3ZNZzq/DN3xGw06y1HEJfmfnjysS567EE98Z6nvQZLpt9KJDAB4jMpVAq5J9gBuc05t+Etev5VK6fJAjE+e6/dY+h3/Kt203g/QeEbfns4la5C4a4mOZW+vYH0GBRp5IJ4vFBIK9wOtBkcPw5uLezlub26fCKCxgGFHXuc5/Ko0XuiQW8P2W0Ek8L5DSIPMfUtvzD0BOPatS4gik1XRZtNjWVllYMVjG7MvTONx9Kz25ksdDsJtPv9At0vZUK5fDOoPQlmPMB6bfhQRt/xlr+oWbWslwr2ibtGkKDI9GIAJH871DM0F1gRLySnqvb6Ue2vGS3Onco+zyNztygBsgZzk9aQngTn5oH50/rL2oDpbWpjy00scvoUBX9c0lLjcbEdMilGLy4EjksmwGKKYyVNAi2yggUKOsM0kcskcTMkIBkYDIUE4GfvNCgUiflTruKJNJSJJxjNS/B2mnWuK9J04orpNcp4it0Manmf/CDQbZ8E+C10rSl4g1CI/tC+T9yjgZgh7Y922J9sD1rS53IjZl5vL82NyP59KJFKpUITysNgP8AKizFiOaNwso+Vz8rex9qCL1iCHWbBrG78MGbHgydVD9VPup/zHpVc4f1Oa9S+4Wvl8C9tUDWzs3zAHoR3IOMnuCKkdYmTlaGPmhEpPKrHe3nHmI9gR5gemVz3qK1+J7p7LiDTl8O+HJLMijdgu0iffsR9KCztqkF1w/a3F0i+HI4guIpBkA7q6kfeCKQ0XTNJ0KC8uLJXWKRzKTLIXIAAAAJ7bbD3PrUnb2FtfWD+PCDFckTcvTDEfMPQ1Q/igdW4f0J3soJbmxORJMm7RD+0PT3G3rigo/E/G7XutyuzOIEkwETbIB/n8KuVvxHbNZpHC8bkpjC/wAXv+dYKtzzy88pxkjc+5q76Hp2o2UaavpcBmgtpR4o6Fwfm39SD32zj0oLvd8VfsIpMbeSSXcxjkIJHpk7VR57jhfUlvnvLe8tNVnfMZYs4XO/NkeXvjBH/wCVdryxbiW5iECs9jb+YnBXxHI6fcAfxPqKJ/uvYWTGee0VpI8shl82KCr8KcBX97bv9lkguGlU+IpAXKk48rdwR2qFu+DtRstag0y3jSWRw5kcSK6eXAYHfoOYDcDORWn6Ja3VxP8A0Z3jz3Riv6VaLPh61sVlnjj/AH45WdySSRzBj19cUGO67wdJoentqWtSJCGIAwQeYnoFGck9T9CTUZoPC2pcSOg0y2eO1kbH2mYYUDuff7hmvReu8OaVqzW82pWMN09sT4IlXmAzjO3TsOtJzqkJVwAqABcAY5fT6UFFt+B7LRbE2NmjOSQ01w580rdj7AbgDoM+pJIq8xkT/veQDBwVznPvmhQeSCa0P4G2xl4ykuMDFvaOc+7Mq/pms8PWtQ+An/etU/8AGT/7oN1iJ3zvR/DRyRGxjk/X6USLrSNwT+1bYZOOXOKCkcd3cpvjB4nhXVvGCMDyyDPMp+hHfv0I7m+Gt1JrsT2k5fm0+cvI3LsyOWKpn8R64HvTT40eQabKnllLspcbHGAcZ9Kk/g2oGiag4A5zegFsbkci7fmfxoNFdgkZIwMCoW81eCGB3mbniYEEYzn1FSV4c2z59KzzVzme6U7qLdyB2Bx/oPwoM5494M0u2E+q2Mq2Nu+XaHrGh3wFHUA+nY9BjpcvgRf22o8K3WmS4aaCYiVWOSUfcH8iPpVR+LrsNN0+MMQhkYlQdieX0pT/AGfmYcR6koYhTagkZ2PmoNw0LTYdJ09oZSvldjzeoJyP1qtcdSFpUhhHnm5EQeuT/qKst9/yR/fX9RVW4i3400hTuvjpsenagt2kaNFYxKABnlGdqUhAe7uExsQBipGoqw/6+5/vUEgQTMi52ReY+/UUxubeJ5GB+VhuDSyux1aZOY8ot0IXOwPM1NZj/TyP7FBEz+NZhhb5kiBA26j+fuoVJdL98f1RQoP/2Q=="/>
          <p:cNvSpPr>
            <a:spLocks noChangeAspect="1" noChangeArrowheads="1"/>
          </p:cNvSpPr>
          <p:nvPr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87624" y="4149080"/>
            <a:ext cx="6256784" cy="1512168"/>
          </a:xfrm>
        </p:spPr>
        <p:txBody>
          <a:bodyPr/>
          <a:lstStyle/>
          <a:p>
            <a:r>
              <a:rPr lang="en-US" dirty="0" smtClean="0"/>
              <a:t>A Mnemonic  Device to Remember the Bill of Rights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 rot="1059954">
            <a:off x="5874039" y="228581"/>
            <a:ext cx="2992506" cy="22935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Zach!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2" cstate="print"/>
          <a:srcRect l="11886" r="22849" b="36880"/>
          <a:stretch>
            <a:fillRect/>
          </a:stretch>
        </p:blipFill>
        <p:spPr bwMode="auto">
          <a:xfrm rot="361606">
            <a:off x="5304120" y="2708316"/>
            <a:ext cx="1722067" cy="16117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8156326" cy="1406426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4"/>
            <a:ext cx="1187624" cy="1417540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2" y="188912"/>
            <a:ext cx="7693794" cy="863823"/>
          </a:xfrm>
        </p:spPr>
        <p:txBody>
          <a:bodyPr/>
          <a:lstStyle/>
          <a:p>
            <a:r>
              <a:rPr lang="en-US" dirty="0" smtClean="0"/>
              <a:t>Fifth Amendment: Open your hand and cover your mouth!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3744416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Say: You have a right to remain silent!</a:t>
            </a:r>
          </a:p>
          <a:p>
            <a:pPr>
              <a:buNone/>
            </a:pPr>
            <a:endParaRPr lang="en-US" u="sng" dirty="0" smtClean="0"/>
          </a:p>
        </p:txBody>
      </p:sp>
      <p:sp>
        <p:nvSpPr>
          <p:cNvPr id="51" name="Cloud Callout 50"/>
          <p:cNvSpPr/>
          <p:nvPr/>
        </p:nvSpPr>
        <p:spPr>
          <a:xfrm>
            <a:off x="5111552" y="1700808"/>
            <a:ext cx="4032448" cy="2304256"/>
          </a:xfrm>
          <a:prstGeom prst="cloudCallout">
            <a:avLst>
              <a:gd name="adj1" fmla="val -16854"/>
              <a:gd name="adj2" fmla="val 57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have a right to due process, a trial, and an attorney!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4" cstate="print"/>
          <a:srcRect l="11886" r="22849" b="36880"/>
          <a:stretch>
            <a:fillRect/>
          </a:stretch>
        </p:blipFill>
        <p:spPr bwMode="auto">
          <a:xfrm rot="761732">
            <a:off x="5784143" y="4364508"/>
            <a:ext cx="1456870" cy="1363536"/>
          </a:xfrm>
          <a:prstGeom prst="rect">
            <a:avLst/>
          </a:prstGeom>
          <a:noFill/>
        </p:spPr>
      </p:pic>
      <p:pic>
        <p:nvPicPr>
          <p:cNvPr id="9218" name="Picture 2" descr="C:\Users\Donna\Downloads\photo (10).JPG"/>
          <p:cNvPicPr>
            <a:picLocks noChangeAspect="1" noChangeArrowheads="1"/>
          </p:cNvPicPr>
          <p:nvPr/>
        </p:nvPicPr>
        <p:blipFill>
          <a:blip r:embed="rId5" cstate="print"/>
          <a:srcRect l="39020" t="11332" r="23363" b="15642"/>
          <a:stretch>
            <a:fillRect/>
          </a:stretch>
        </p:blipFill>
        <p:spPr bwMode="auto">
          <a:xfrm>
            <a:off x="1403648" y="2276872"/>
            <a:ext cx="2880320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592138" y="6350"/>
            <a:ext cx="7646987" cy="995363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0" y="-4763"/>
            <a:ext cx="1063625" cy="998538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04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Amendment: Use your index finger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1006475"/>
            <a:ext cx="3016523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Freedom of Speech</a:t>
            </a:r>
          </a:p>
          <a:p>
            <a:pPr>
              <a:buNone/>
            </a:pPr>
            <a:endParaRPr lang="en-US" u="sng" dirty="0" smtClean="0"/>
          </a:p>
        </p:txBody>
      </p:sp>
      <p:pic>
        <p:nvPicPr>
          <p:cNvPr id="1026" name="Picture 2" descr="C:\Users\Donna\AppData\Local\Microsoft\Windows\Temporary Internet Files\Content.IE5\VGHB4WK6\photo.JPG"/>
          <p:cNvPicPr>
            <a:picLocks noChangeAspect="1" noChangeArrowheads="1"/>
          </p:cNvPicPr>
          <p:nvPr/>
        </p:nvPicPr>
        <p:blipFill>
          <a:blip r:embed="rId4" cstate="print"/>
          <a:srcRect l="36843" t="5950" r="15789"/>
          <a:stretch>
            <a:fillRect/>
          </a:stretch>
        </p:blipFill>
        <p:spPr bwMode="auto">
          <a:xfrm>
            <a:off x="5364088" y="1988840"/>
            <a:ext cx="1944216" cy="34148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C:\Users\Donna\AppData\Local\Microsoft\Windows\Temporary Internet Files\Content.IE5\YTGSD57K\photo.JPG"/>
          <p:cNvPicPr>
            <a:picLocks noChangeAspect="1" noChangeArrowheads="1"/>
          </p:cNvPicPr>
          <p:nvPr/>
        </p:nvPicPr>
        <p:blipFill>
          <a:blip r:embed="rId5" cstate="print"/>
          <a:srcRect l="23529" t="4130" r="21569"/>
          <a:stretch>
            <a:fillRect/>
          </a:stretch>
        </p:blipFill>
        <p:spPr bwMode="auto">
          <a:xfrm>
            <a:off x="1763688" y="1988840"/>
            <a:ext cx="2160240" cy="3456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7646987" cy="995363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3"/>
            <a:ext cx="1063625" cy="998538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Amendment: </a:t>
            </a:r>
            <a:br>
              <a:rPr lang="en-US" dirty="0" smtClean="0"/>
            </a:br>
            <a:r>
              <a:rPr lang="en-US" dirty="0" smtClean="0"/>
              <a:t>Use your index finger and look up!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980728"/>
            <a:ext cx="3016523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Freedom of Religion</a:t>
            </a:r>
          </a:p>
          <a:p>
            <a:pPr>
              <a:buNone/>
            </a:pPr>
            <a:endParaRPr lang="en-US" u="sng" dirty="0" smtClean="0"/>
          </a:p>
        </p:txBody>
      </p:sp>
      <p:pic>
        <p:nvPicPr>
          <p:cNvPr id="2050" name="Picture 2" descr="C:\Users\Donna\AppData\Local\Microsoft\Windows\Temporary Internet Files\Content.IE5\Z7KCBZWO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3218959" cy="43924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3" name="Cloud Callout 52"/>
          <p:cNvSpPr/>
          <p:nvPr/>
        </p:nvSpPr>
        <p:spPr>
          <a:xfrm rot="20406142">
            <a:off x="109828" y="1554066"/>
            <a:ext cx="3348351" cy="2293594"/>
          </a:xfrm>
          <a:prstGeom prst="cloudCallout">
            <a:avLst>
              <a:gd name="adj1" fmla="val 19144"/>
              <a:gd name="adj2" fmla="val 46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means you have a right to believe in what you want to!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4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5" cstate="print"/>
          <a:srcRect l="11886" r="22849" b="36880"/>
          <a:stretch>
            <a:fillRect/>
          </a:stretch>
        </p:blipFill>
        <p:spPr bwMode="auto">
          <a:xfrm rot="20951802">
            <a:off x="2073412" y="3818323"/>
            <a:ext cx="1690811" cy="15824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8156326" cy="1406426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4"/>
            <a:ext cx="1187624" cy="1417540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2" y="188912"/>
            <a:ext cx="7693794" cy="863823"/>
          </a:xfrm>
        </p:spPr>
        <p:txBody>
          <a:bodyPr/>
          <a:lstStyle/>
          <a:p>
            <a:r>
              <a:rPr lang="en-US" dirty="0" smtClean="0"/>
              <a:t>First Amendment: Use your index finger and other hand. 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1196752"/>
            <a:ext cx="3016523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Freedom of Press</a:t>
            </a:r>
          </a:p>
          <a:p>
            <a:pPr>
              <a:buNone/>
            </a:pPr>
            <a:endParaRPr lang="en-US" u="sng" dirty="0" smtClean="0"/>
          </a:p>
        </p:txBody>
      </p:sp>
      <p:pic>
        <p:nvPicPr>
          <p:cNvPr id="3074" name="Picture 2" descr="C:\Users\Donna\Downloads\photo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16832"/>
            <a:ext cx="3240360" cy="4149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5" cstate="print"/>
          <a:srcRect l="11886" r="22849" b="36880"/>
          <a:stretch>
            <a:fillRect/>
          </a:stretch>
        </p:blipFill>
        <p:spPr bwMode="auto">
          <a:xfrm rot="1045396">
            <a:off x="5712930" y="4231192"/>
            <a:ext cx="1456870" cy="1363536"/>
          </a:xfrm>
          <a:prstGeom prst="rect">
            <a:avLst/>
          </a:prstGeom>
          <a:noFill/>
        </p:spPr>
      </p:pic>
      <p:sp>
        <p:nvSpPr>
          <p:cNvPr id="52" name="Cloud Callout 51"/>
          <p:cNvSpPr/>
          <p:nvPr/>
        </p:nvSpPr>
        <p:spPr>
          <a:xfrm rot="1005497">
            <a:off x="5724128" y="1268760"/>
            <a:ext cx="3168352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write what you think as long as it isn’t a lie!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8156326" cy="1406426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4"/>
            <a:ext cx="1187624" cy="1417540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2" y="188912"/>
            <a:ext cx="7693794" cy="863823"/>
          </a:xfrm>
        </p:spPr>
        <p:txBody>
          <a:bodyPr/>
          <a:lstStyle/>
          <a:p>
            <a:r>
              <a:rPr lang="en-US" dirty="0" smtClean="0"/>
              <a:t>First Amendment: Use your index finger and other hand. 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196752"/>
            <a:ext cx="3384376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Freedom of Assembly</a:t>
            </a:r>
          </a:p>
          <a:p>
            <a:pPr>
              <a:buNone/>
            </a:pPr>
            <a:endParaRPr lang="en-US" u="sng" dirty="0" smtClean="0"/>
          </a:p>
        </p:txBody>
      </p:sp>
      <p:pic>
        <p:nvPicPr>
          <p:cNvPr id="4098" name="Picture 2" descr="C:\Users\Donna\Downloads\photo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3024336" cy="4149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2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5" cstate="print"/>
          <a:srcRect l="11886" r="22849" b="36880"/>
          <a:stretch>
            <a:fillRect/>
          </a:stretch>
        </p:blipFill>
        <p:spPr bwMode="auto">
          <a:xfrm>
            <a:off x="2483768" y="4149080"/>
            <a:ext cx="1456870" cy="1363536"/>
          </a:xfrm>
          <a:prstGeom prst="rect">
            <a:avLst/>
          </a:prstGeom>
          <a:noFill/>
        </p:spPr>
      </p:pic>
      <p:sp>
        <p:nvSpPr>
          <p:cNvPr id="53" name="Cloud Callout 52"/>
          <p:cNvSpPr/>
          <p:nvPr/>
        </p:nvSpPr>
        <p:spPr>
          <a:xfrm rot="9396735" flipV="1">
            <a:off x="464708" y="1768333"/>
            <a:ext cx="2904544" cy="2338195"/>
          </a:xfrm>
          <a:prstGeom prst="cloudCallout">
            <a:avLst>
              <a:gd name="adj1" fmla="val -16033"/>
              <a:gd name="adj2" fmla="val 62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have a right to meet in a group!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8156326" cy="1406426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4"/>
            <a:ext cx="1187624" cy="1417540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2" y="188912"/>
            <a:ext cx="7693794" cy="863823"/>
          </a:xfrm>
        </p:spPr>
        <p:txBody>
          <a:bodyPr/>
          <a:lstStyle/>
          <a:p>
            <a:r>
              <a:rPr lang="en-US" dirty="0" smtClean="0"/>
              <a:t>First Amendment: Use your index finger and other hand. 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124744"/>
            <a:ext cx="3384376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Freedom to Petition</a:t>
            </a:r>
          </a:p>
          <a:p>
            <a:pPr>
              <a:buNone/>
            </a:pPr>
            <a:endParaRPr lang="en-US" u="sng" dirty="0" smtClean="0"/>
          </a:p>
        </p:txBody>
      </p:sp>
      <p:pic>
        <p:nvPicPr>
          <p:cNvPr id="5122" name="Picture 2" descr="C:\Users\Donna\Downloads\photo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3697770" cy="40770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" name="Cloud Callout 50"/>
          <p:cNvSpPr/>
          <p:nvPr/>
        </p:nvSpPr>
        <p:spPr>
          <a:xfrm>
            <a:off x="5364088" y="1268760"/>
            <a:ext cx="3312368" cy="2304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Doesn’t look like he has a  grievance but he tried!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2232248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8156326" cy="1406426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4"/>
            <a:ext cx="1187624" cy="1417540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2" y="188912"/>
            <a:ext cx="7693794" cy="863823"/>
          </a:xfrm>
        </p:spPr>
        <p:txBody>
          <a:bodyPr/>
          <a:lstStyle/>
          <a:p>
            <a:r>
              <a:rPr lang="en-US" dirty="0" smtClean="0"/>
              <a:t>Second Amendment: Use your index finger and other hand.  Say… “the right to bear arms”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124744"/>
            <a:ext cx="3384376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Right to Bear Arms</a:t>
            </a:r>
          </a:p>
          <a:p>
            <a:pPr>
              <a:buNone/>
            </a:pPr>
            <a:endParaRPr lang="en-US" u="sng" dirty="0" smtClean="0"/>
          </a:p>
        </p:txBody>
      </p:sp>
      <p:sp>
        <p:nvSpPr>
          <p:cNvPr id="51" name="Cloud Callout 50"/>
          <p:cNvSpPr/>
          <p:nvPr/>
        </p:nvSpPr>
        <p:spPr>
          <a:xfrm>
            <a:off x="5364088" y="1268760"/>
            <a:ext cx="3312368" cy="2304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to do this appropriately!  We are in school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2232248" cy="2160240"/>
          </a:xfrm>
          <a:prstGeom prst="rect">
            <a:avLst/>
          </a:prstGeom>
          <a:noFill/>
        </p:spPr>
      </p:pic>
      <p:pic>
        <p:nvPicPr>
          <p:cNvPr id="6146" name="Picture 2" descr="C:\Users\Donna\Downloads\photo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276872"/>
            <a:ext cx="3180703" cy="29249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8156326" cy="1406426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4"/>
            <a:ext cx="1187624" cy="1417540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2" y="188912"/>
            <a:ext cx="7693794" cy="863823"/>
          </a:xfrm>
        </p:spPr>
        <p:txBody>
          <a:bodyPr/>
          <a:lstStyle/>
          <a:p>
            <a:r>
              <a:rPr lang="en-US" dirty="0" smtClean="0"/>
              <a:t>Third Amendment: Use your index finger and other hand.  (Two Fingers)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3744416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No quartering of soldiers in your home</a:t>
            </a:r>
          </a:p>
          <a:p>
            <a:pPr>
              <a:buNone/>
            </a:pPr>
            <a:endParaRPr lang="en-US" u="sng" dirty="0" smtClean="0"/>
          </a:p>
        </p:txBody>
      </p:sp>
      <p:sp>
        <p:nvSpPr>
          <p:cNvPr id="51" name="Cloud Callout 50"/>
          <p:cNvSpPr/>
          <p:nvPr/>
        </p:nvSpPr>
        <p:spPr>
          <a:xfrm>
            <a:off x="323528" y="2276872"/>
            <a:ext cx="3312368" cy="2304256"/>
          </a:xfrm>
          <a:prstGeom prst="cloudCallout">
            <a:avLst>
              <a:gd name="adj1" fmla="val 24400"/>
              <a:gd name="adj2" fmla="val 52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Say no to quartering soldiers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4" cstate="print"/>
          <a:srcRect l="11886" r="22849" b="36880"/>
          <a:stretch>
            <a:fillRect/>
          </a:stretch>
        </p:blipFill>
        <p:spPr bwMode="auto">
          <a:xfrm rot="20256119">
            <a:off x="2518648" y="4791948"/>
            <a:ext cx="1456870" cy="1363536"/>
          </a:xfrm>
          <a:prstGeom prst="rect">
            <a:avLst/>
          </a:prstGeom>
          <a:noFill/>
        </p:spPr>
      </p:pic>
      <p:pic>
        <p:nvPicPr>
          <p:cNvPr id="7170" name="Picture 2" descr="C:\Users\Donna\Downloads\photo (8).JPG"/>
          <p:cNvPicPr>
            <a:picLocks noChangeAspect="1" noChangeArrowheads="1"/>
          </p:cNvPicPr>
          <p:nvPr/>
        </p:nvPicPr>
        <p:blipFill>
          <a:blip r:embed="rId5" cstate="print"/>
          <a:srcRect l="26304" t="14538" r="21910"/>
          <a:stretch>
            <a:fillRect/>
          </a:stretch>
        </p:blipFill>
        <p:spPr bwMode="auto">
          <a:xfrm>
            <a:off x="5004048" y="1844824"/>
            <a:ext cx="3471396" cy="42789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8156326" cy="1406426"/>
            <a:chOff x="373" y="4"/>
            <a:chExt cx="4817" cy="627"/>
          </a:xfrm>
        </p:grpSpPr>
        <p:pic>
          <p:nvPicPr>
            <p:cNvPr id="20485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4"/>
            <a:ext cx="1187624" cy="1417540"/>
            <a:chOff x="0" y="-3"/>
            <a:chExt cx="670" cy="629"/>
          </a:xfrm>
        </p:grpSpPr>
        <p:pic>
          <p:nvPicPr>
            <p:cNvPr id="20490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29A">
                      <a:gamma/>
                      <a:shade val="56078"/>
                      <a:invGamma/>
                    </a:srgbClr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98" y="114"/>
                  </a:cxn>
                  <a:cxn ang="0">
                    <a:pos x="84" y="100"/>
                  </a:cxn>
                </a:cxnLst>
                <a:rect l="0" t="0" r="r" b="b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20505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"/>
                    </a:cxn>
                    <a:cxn ang="0">
                      <a:pos x="20" y="144"/>
                    </a:cxn>
                    <a:cxn ang="0">
                      <a:pos x="8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35" y="16"/>
                    </a:cxn>
                    <a:cxn ang="0">
                      <a:pos x="14" y="66"/>
                    </a:cxn>
                    <a:cxn ang="0">
                      <a:pos x="0" y="50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34" y="14"/>
                    </a:cxn>
                    <a:cxn ang="0">
                      <a:pos x="14" y="64"/>
                    </a:cxn>
                    <a:cxn ang="0">
                      <a:pos x="0" y="4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6"/>
                    </a:cxn>
                    <a:cxn ang="0">
                      <a:pos x="22" y="146"/>
                    </a:cxn>
                    <a:cxn ang="0">
                      <a:pos x="8" y="1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/>
                <a:ahLst/>
                <a:cxnLst>
                  <a:cxn ang="0">
                    <a:pos x="171" y="54"/>
                  </a:cxn>
                  <a:cxn ang="0">
                    <a:pos x="178" y="62"/>
                  </a:cxn>
                  <a:cxn ang="0">
                    <a:pos x="16" y="49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9" y="41"/>
                  </a:cxn>
                  <a:cxn ang="0">
                    <a:pos x="171" y="54"/>
                  </a:cxn>
                </a:cxnLst>
                <a:rect l="0" t="0" r="r" b="b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12" y="0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8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7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7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4" y="0"/>
                  </a:cxn>
                </a:cxnLst>
                <a:rect l="0" t="0" r="r" b="b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38"/>
                  </a:cxn>
                  <a:cxn ang="0">
                    <a:pos x="4" y="30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0" y="39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6" y="20"/>
                  </a:cxn>
                  <a:cxn ang="0">
                    <a:pos x="9" y="12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6" y="21"/>
                  </a:cxn>
                  <a:cxn ang="0">
                    <a:pos x="9" y="13"/>
                  </a:cxn>
                  <a:cxn ang="0">
                    <a:pos x="0" y="0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23" y="43"/>
                  </a:cxn>
                  <a:cxn ang="0">
                    <a:pos x="16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"/>
                  </a:cxn>
                  <a:cxn ang="0">
                    <a:pos x="11" y="42"/>
                  </a:cxn>
                  <a:cxn ang="0">
                    <a:pos x="4" y="34"/>
                  </a:cxn>
                  <a:cxn ang="0">
                    <a:pos x="0" y="0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8"/>
                  </a:cxn>
                  <a:cxn ang="0">
                    <a:pos x="6" y="29"/>
                  </a:cxn>
                  <a:cxn ang="0">
                    <a:pos x="0" y="22"/>
                  </a:cxn>
                  <a:cxn ang="0">
                    <a:pos x="1" y="0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7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8"/>
                  </a:cxn>
                  <a:cxn ang="0">
                    <a:pos x="7" y="25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8"/>
                  </a:cxn>
                  <a:cxn ang="0">
                    <a:pos x="6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8"/>
                  </a:cxn>
                  <a:cxn ang="0">
                    <a:pos x="7" y="26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/>
                <a:ahLst/>
                <a:cxnLst>
                  <a:cxn ang="0">
                    <a:pos x="192" y="5"/>
                  </a:cxn>
                  <a:cxn ang="0">
                    <a:pos x="199" y="13"/>
                  </a:cxn>
                  <a:cxn ang="0">
                    <a:pos x="189" y="2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82" y="14"/>
                  </a:cxn>
                  <a:cxn ang="0">
                    <a:pos x="192" y="5"/>
                  </a:cxn>
                </a:cxnLst>
                <a:rect l="0" t="0" r="r" b="b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2" y="188912"/>
            <a:ext cx="7693794" cy="863823"/>
          </a:xfrm>
        </p:spPr>
        <p:txBody>
          <a:bodyPr/>
          <a:lstStyle/>
          <a:p>
            <a:r>
              <a:rPr lang="en-US" dirty="0" smtClean="0"/>
              <a:t>Fourth Amendment: Make a fist and pretend to knock on a door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3744416" cy="76634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Say: NO illegal searches and seizures!</a:t>
            </a:r>
          </a:p>
          <a:p>
            <a:pPr>
              <a:buNone/>
            </a:pPr>
            <a:endParaRPr lang="en-US" u="sng" dirty="0" smtClean="0"/>
          </a:p>
        </p:txBody>
      </p:sp>
      <p:sp>
        <p:nvSpPr>
          <p:cNvPr id="51" name="Cloud Callout 50"/>
          <p:cNvSpPr/>
          <p:nvPr/>
        </p:nvSpPr>
        <p:spPr>
          <a:xfrm>
            <a:off x="5111552" y="1700808"/>
            <a:ext cx="4032448" cy="2304256"/>
          </a:xfrm>
          <a:prstGeom prst="cloudCallout">
            <a:avLst>
              <a:gd name="adj1" fmla="val -16854"/>
              <a:gd name="adj2" fmla="val 57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searching or seizing without a warrant and probable cause!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Donna\AppData\Local\Microsoft\Windows\Temporary Internet Files\Content.IE5\YTGSD57K\MC900300119[1].wmf"/>
          <p:cNvPicPr>
            <a:picLocks noChangeAspect="1" noChangeArrowheads="1"/>
          </p:cNvPicPr>
          <p:nvPr/>
        </p:nvPicPr>
        <p:blipFill>
          <a:blip r:embed="rId4" cstate="print"/>
          <a:srcRect l="11886" r="22849" b="36880"/>
          <a:stretch>
            <a:fillRect/>
          </a:stretch>
        </p:blipFill>
        <p:spPr bwMode="auto">
          <a:xfrm rot="761732">
            <a:off x="5784143" y="4364508"/>
            <a:ext cx="1456870" cy="1363536"/>
          </a:xfrm>
          <a:prstGeom prst="rect">
            <a:avLst/>
          </a:prstGeom>
          <a:noFill/>
        </p:spPr>
      </p:pic>
      <p:pic>
        <p:nvPicPr>
          <p:cNvPr id="8194" name="Picture 2" descr="C:\Users\Donna\Downloads\photo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564904"/>
            <a:ext cx="2331068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American-PowerPoint-template">
  <a:themeElements>
    <a:clrScheme name="American-PowerPoint-template 15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001D70"/>
      </a:accent1>
      <a:accent2>
        <a:srgbClr val="E01C1E"/>
      </a:accent2>
      <a:accent3>
        <a:srgbClr val="FFFFFF"/>
      </a:accent3>
      <a:accent4>
        <a:srgbClr val="000000"/>
      </a:accent4>
      <a:accent5>
        <a:srgbClr val="AAABBB"/>
      </a:accent5>
      <a:accent6>
        <a:srgbClr val="CB181A"/>
      </a:accent6>
      <a:hlink>
        <a:srgbClr val="8A1717"/>
      </a:hlink>
      <a:folHlink>
        <a:srgbClr val="969696"/>
      </a:folHlink>
    </a:clrScheme>
    <a:fontScheme name="American-PowerPoint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merican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1D70"/>
        </a:accent1>
        <a:accent2>
          <a:srgbClr val="E01C1E"/>
        </a:accent2>
        <a:accent3>
          <a:srgbClr val="FFFFFF"/>
        </a:accent3>
        <a:accent4>
          <a:srgbClr val="000000"/>
        </a:accent4>
        <a:accent5>
          <a:srgbClr val="AAABBB"/>
        </a:accent5>
        <a:accent6>
          <a:srgbClr val="CB181A"/>
        </a:accent6>
        <a:hlink>
          <a:srgbClr val="8A171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1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1D70"/>
        </a:accent1>
        <a:accent2>
          <a:srgbClr val="E01C1E"/>
        </a:accent2>
        <a:accent3>
          <a:srgbClr val="FFFFFF"/>
        </a:accent3>
        <a:accent4>
          <a:srgbClr val="000000"/>
        </a:accent4>
        <a:accent5>
          <a:srgbClr val="AAABBB"/>
        </a:accent5>
        <a:accent6>
          <a:srgbClr val="CB181A"/>
        </a:accent6>
        <a:hlink>
          <a:srgbClr val="8A171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15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1D70"/>
        </a:accent1>
        <a:accent2>
          <a:srgbClr val="E01C1E"/>
        </a:accent2>
        <a:accent3>
          <a:srgbClr val="FFFFFF"/>
        </a:accent3>
        <a:accent4>
          <a:srgbClr val="000000"/>
        </a:accent4>
        <a:accent5>
          <a:srgbClr val="AAABBB"/>
        </a:accent5>
        <a:accent6>
          <a:srgbClr val="CB181A"/>
        </a:accent6>
        <a:hlink>
          <a:srgbClr val="8A171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250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American-PowerPoint-template</vt:lpstr>
      <vt:lpstr>1_It’s not the design of your template</vt:lpstr>
      <vt:lpstr>Citizenship: Hand Signals</vt:lpstr>
      <vt:lpstr>First Amendment: Use your index finger</vt:lpstr>
      <vt:lpstr>First Amendment:  Use your index finger and look up!</vt:lpstr>
      <vt:lpstr>First Amendment: Use your index finger and other hand. </vt:lpstr>
      <vt:lpstr>First Amendment: Use your index finger and other hand. </vt:lpstr>
      <vt:lpstr>First Amendment: Use your index finger and other hand. </vt:lpstr>
      <vt:lpstr>Second Amendment: Use your index finger and other hand.  Say… “the right to bear arms”</vt:lpstr>
      <vt:lpstr>Third Amendment: Use your index finger and other hand.  (Two Fingers)</vt:lpstr>
      <vt:lpstr>Fourth Amendment: Make a fist and pretend to knock on a door</vt:lpstr>
      <vt:lpstr>Fifth Amendment: Open your hand and cover your mouth!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</dc:title>
  <dc:creator>ben</dc:creator>
  <cp:lastModifiedBy>Donna</cp:lastModifiedBy>
  <cp:revision>24</cp:revision>
  <dcterms:created xsi:type="dcterms:W3CDTF">2009-10-15T11:11:21Z</dcterms:created>
  <dcterms:modified xsi:type="dcterms:W3CDTF">2013-08-31T15:28:22Z</dcterms:modified>
</cp:coreProperties>
</file>